
<file path=[Content_Types].xml><?xml version="1.0" encoding="utf-8"?>
<Types xmlns="http://schemas.openxmlformats.org/package/2006/content-types">
  <Override PartName="/docProps/core.xml" ContentType="application/vnd.openxmlformats-package.core-properties+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24.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25.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2.xml" ContentType="application/vnd.openxmlformats-officedocument.theme+xml"/>
  <Override PartName="/ppt/slideLayouts/slideLayout43.xml" ContentType="application/vnd.openxmlformats-officedocument.presentationml.slideLayout+xml"/>
  <Override PartName="/ppt/slideMasters/slideMaster4.xml" ContentType="application/vnd.openxmlformats-officedocument.presentationml.slideMaster+xml"/>
  <Override PartName="/ppt/slideLayouts/slideLayout44.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42.xml" ContentType="application/vnd.openxmlformats-officedocument.presentationml.slideLayout+xml"/>
  <Override PartName="/ppt/slideLayouts/slideLayout47.xml" ContentType="application/vnd.openxmlformats-officedocument.presentationml.slideLayout+xml"/>
  <Override PartName="/ppt/slideLayouts/slideLayout41.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notesSlides/notesSlide5.xml" ContentType="application/vnd.openxmlformats-officedocument.presentationml.notesSlide+xml"/>
  <Override PartName="/ppt/slideLayouts/slideLayout65.xml" ContentType="application/vnd.openxmlformats-officedocument.presentationml.slideLayout+xml"/>
  <Override PartName="/ppt/slideMasters/slideMaster6.xml" ContentType="application/vnd.openxmlformats-officedocument.presentationml.slideMaster+xml"/>
  <Override PartName="/ppt/slideLayouts/slideLayout66.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64.xml" ContentType="application/vnd.openxmlformats-officedocument.presentationml.slideLayout+xml"/>
  <Override PartName="/ppt/slideLayouts/slideLayout69.xml" ContentType="application/vnd.openxmlformats-officedocument.presentationml.slideLayout+xml"/>
  <Override PartName="/ppt/slideLayouts/slideLayout63.xml" ContentType="application/vnd.openxmlformats-officedocument.presentationml.slideLayout+xml"/>
  <Override PartName="/ppt/slideLayouts/slideLayout68.xml" ContentType="application/vnd.openxmlformats-officedocument.presentationml.slideLayout+xml"/>
  <Override PartName="/ppt/slideLayouts/slideLayout62.xml" ContentType="application/vnd.openxmlformats-officedocument.presentationml.slideLayout+xml"/>
  <Override PartName="/ppt/slideLayouts/slideLayout67.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27.xml" ContentType="application/vnd.openxmlformats-officedocument.presentationml.slideLayout+xml"/>
  <Override PartName="/ppt/slideMasters/slideMaster3.xml" ContentType="application/vnd.openxmlformats-officedocument.presentationml.slideMaster+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31.xml" ContentType="application/vnd.openxmlformats-officedocument.presentationml.slideLayout+xml"/>
  <Override PartName="/ppt/slideLayouts/slideLayout36.xml" ContentType="application/vnd.openxmlformats-officedocument.presentationml.slideLayout+xml"/>
  <Override PartName="/ppt/slideLayouts/slideLayout30.xml" ContentType="application/vnd.openxmlformats-officedocument.presentationml.slideLayout+xml"/>
  <Override PartName="/ppt/slideLayouts/slideLayout35.xml" ContentType="application/vnd.openxmlformats-officedocument.presentationml.slideLayout+xml"/>
  <Override PartName="/ppt/slideLayouts/slideLayout29.xml" ContentType="application/vnd.openxmlformats-officedocument.presentationml.slideLayout+xml"/>
  <Override PartName="/ppt/slideLayouts/slideLayout34.xml" ContentType="application/vnd.openxmlformats-officedocument.presentationml.slideLayout+xml"/>
  <Override PartName="/ppt/slides/slide16.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slides/slide17.xml" ContentType="application/vnd.openxmlformats-officedocument.presentationml.slide+xml"/>
  <Override PartName="/ppt/slides/slide18.xml" ContentType="application/vnd.openxmlformats-officedocument.presentationml.slide+xml"/>
  <Override PartName="/ppt/theme/themeOverride2.xml" ContentType="application/vnd.openxmlformats-officedocument.themeOverride+xml"/>
  <Override PartName="/ppt/slides/slide19.xml" ContentType="application/vnd.openxmlformats-officedocument.presentationml.slide+xml"/>
  <Override PartName="/ppt/slides/slide20.xml" ContentType="application/vnd.openxmlformats-officedocument.presentationml.slide+xml"/>
  <Override PartName="/ppt/slideLayouts/slideLayout73.xml" ContentType="application/vnd.openxmlformats-officedocument.presentationml.slideLayout+xml"/>
  <Override PartName="/ppt/slideMasters/slideMaster7.xml" ContentType="application/vnd.openxmlformats-officedocument.presentationml.slideMaster+xml"/>
  <Override PartName="/ppt/slideLayouts/slideLayout77.xml" ContentType="application/vnd.openxmlformats-officedocument.presentationml.slideLayout+xml"/>
  <Override PartName="/ppt/slideLayouts/slideLayout72.xml" ContentType="application/vnd.openxmlformats-officedocument.presentationml.slideLayout+xml"/>
  <Override PartName="/ppt/theme/themeOverride1.xml" ContentType="application/vnd.openxmlformats-officedocument.themeOverride+xml"/>
  <Override PartName="/ppt/slideLayouts/slideLayout76.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75.xml" ContentType="application/vnd.openxmlformats-officedocument.presentationml.slideLayout+xml"/>
  <Override PartName="/ppt/slideLayouts/slideLayout80.xml" ContentType="application/vnd.openxmlformats-officedocument.presentationml.slideLayout+xml"/>
  <Override PartName="/ppt/slideLayouts/slideLayout74.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s/slide21.xml" ContentType="application/vnd.openxmlformats-officedocument.presentationml.slide+xml"/>
  <Override PartName="/ppt/slides/slide22.xml" ContentType="application/vnd.openxmlformats-officedocument.presentationml.slide+xml"/>
  <Override PartName="/ppt/notesSlides/notesSlide6.xml" ContentType="application/vnd.openxmlformats-officedocument.presentationml.notesSlide+xml"/>
  <Override PartName="/ppt/slideLayouts/slideLayout87.xml" ContentType="application/vnd.openxmlformats-officedocument.presentationml.slideLayout+xml"/>
  <Override PartName="/ppt/slideMasters/slideMaster8.xml" ContentType="application/vnd.openxmlformats-officedocument.presentationml.slideMaster+xml"/>
  <Override PartName="/ppt/slideLayouts/slideLayout88.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6.xml" ContentType="application/vnd.openxmlformats-officedocument.presentationml.slideLayout+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slideLayouts/slideLayout89.xml" ContentType="application/vnd.openxmlformats-officedocument.presentationml.slideLayout+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93.xml" ContentType="application/vnd.openxmlformats-officedocument.presentationml.slideLayout+xml"/>
  <Override PartName="/ppt/slideMasters/slideMaster9.xml" ContentType="application/vnd.openxmlformats-officedocument.presentationml.slideMaster+xml"/>
  <Override PartName="/ppt/slideLayouts/slideLayout99.xml" ContentType="application/vnd.openxmlformats-officedocument.presentationml.slideLayout+xml"/>
  <Override PartName="/ppt/slideLayouts/slideLayout94.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7.xml" ContentType="application/vnd.openxmlformats-officedocument.presentationml.slideLayout+xml"/>
  <Override PartName="/ppt/slideLayouts/slideLayout102.xml" ContentType="application/vnd.openxmlformats-officedocument.presentationml.slideLayout+xml"/>
  <Override PartName="/ppt/slideLayouts/slideLayout96.xml" ContentType="application/vnd.openxmlformats-officedocument.presentationml.slideLayout+xml"/>
  <Override PartName="/ppt/slideLayouts/slideLayout101.xml" ContentType="application/vnd.openxmlformats-officedocument.presentationml.slideLayout+xml"/>
  <Override PartName="/ppt/slideLayouts/slideLayout95.xml" ContentType="application/vnd.openxmlformats-officedocument.presentationml.slideLayout+xml"/>
  <Override PartName="/ppt/slideLayouts/slideLayout100.xml" ContentType="application/vnd.openxmlformats-officedocument.presentationml.slideLayout+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Slides/notesSlide7.xml" ContentType="application/vnd.openxmlformats-officedocument.presentationml.notes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heme/themeOverride3.xml" ContentType="application/vnd.openxmlformats-officedocument.themeOverride+xml"/>
  <Override PartName="/ppt/slides/slide40.xml" ContentType="application/vnd.openxmlformats-officedocument.presentationml.slide+xml"/>
  <Override PartName="/ppt/theme/themeOverride4.xml" ContentType="application/vnd.openxmlformats-officedocument.themeOverride+xml"/>
  <Override PartName="/ppt/slides/slide41.xml" ContentType="application/vnd.openxmlformats-officedocument.presentationml.slide+xml"/>
  <Override PartName="/ppt/slides/slide42.xml" ContentType="application/vnd.openxmlformats-officedocument.presentationml.slide+xml"/>
  <Override PartName="/ppt/slideLayouts/slideLayout49.xml" ContentType="application/vnd.openxmlformats-officedocument.presentationml.slideLayout+xml"/>
  <Override PartName="/ppt/slideMasters/slideMaster5.xml" ContentType="application/vnd.openxmlformats-officedocument.presentationml.slideMaster+xml"/>
  <Override PartName="/ppt/slideLayouts/slideLayout55.xml" ContentType="application/vnd.openxmlformats-officedocument.presentationml.slideLayout+xml"/>
  <Override PartName="/ppt/slideLayouts/slideLayout50.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53.xml" ContentType="application/vnd.openxmlformats-officedocument.presentationml.slideLayout+xml"/>
  <Override PartName="/ppt/slideLayouts/slideLayout58.xml" ContentType="application/vnd.openxmlformats-officedocument.presentationml.slideLayout+xml"/>
  <Override PartName="/ppt/slideLayouts/slideLayout52.xml" ContentType="application/vnd.openxmlformats-officedocument.presentationml.slideLayout+xml"/>
  <Override PartName="/ppt/slideLayouts/slideLayout57.xml" ContentType="application/vnd.openxmlformats-officedocument.presentationml.slideLayout+xml"/>
  <Override PartName="/ppt/slideLayouts/slideLayout51.xml" ContentType="application/vnd.openxmlformats-officedocument.presentationml.slideLayout+xml"/>
  <Override PartName="/ppt/slideLayouts/slideLayout56.xml" ContentType="application/vnd.openxmlformats-officedocument.presentationml.slideLayout+xml"/>
  <Override PartName="/ppt/slides/slide43.xml" ContentType="application/vnd.openxmlformats-officedocument.presentationml.slide+xml"/>
  <Override PartName="/ppt/slideLayouts/slideLayout114.xml" ContentType="application/vnd.openxmlformats-officedocument.presentationml.slideLayout+xml"/>
  <Override PartName="/ppt/slideMasters/slideMaster10.xml" ContentType="application/vnd.openxmlformats-officedocument.presentationml.slideMaster+xml"/>
  <Override PartName="/ppt/slideLayouts/slideLayout110.xml" ContentType="application/vnd.openxmlformats-officedocument.presentationml.slideLayout+xml"/>
  <Override PartName="/ppt/slideLayouts/slideLayout115.xml" ContentType="application/vnd.openxmlformats-officedocument.presentationml.slideLayout+xml"/>
  <Override PartName="/ppt/slideLayouts/slideLayout105.xml" ContentType="application/vnd.openxmlformats-officedocument.presentationml.slideLayout+xml"/>
  <Override PartName="/ppt/slideLayouts/slideLayout109.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8.xml" ContentType="application/vnd.openxmlformats-officedocument.presentationml.slideLayout+xml"/>
  <Override PartName="/ppt/slideLayouts/slideLayout113.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06.xml" ContentType="application/vnd.openxmlformats-officedocument.presentationml.slideLayout+xml"/>
  <Override PartName="/ppt/slideLayouts/slideLayout111.xml" ContentType="application/vnd.openxmlformats-officedocument.presentationml.slideLayout+xml"/>
  <Override PartName="/ppt/slideLayouts/slideLayout116.xml" ContentType="application/vnd.openxmlformats-officedocument.presentationml.slideLayout+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22.xml" ContentType="application/vnd.openxmlformats-officedocument.presentationml.slideLayout+xml"/>
  <Override PartName="/ppt/slideMasters/slideMaster11.xml" ContentType="application/vnd.openxmlformats-officedocument.presentationml.slideMaster+xml"/>
  <Override PartName="/ppt/slideLayouts/slideLayout124.xml" ContentType="application/vnd.openxmlformats-officedocument.presentationml.slideLayout+xml"/>
  <Override PartName="/ppt/slideLayouts/slideLayout119.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27.xml" ContentType="application/vnd.openxmlformats-officedocument.presentationml.slideLayout+xml"/>
  <Override PartName="/ppt/slideLayouts/slideLayout121.xml" ContentType="application/vnd.openxmlformats-officedocument.presentationml.slideLayout+xml"/>
  <Override PartName="/ppt/slideLayouts/slideLayout126.xml" ContentType="application/vnd.openxmlformats-officedocument.presentationml.slideLayout+xml"/>
  <Override PartName="/ppt/slideLayouts/slideLayout120.xml" ContentType="application/vnd.openxmlformats-officedocument.presentationml.slideLayout+xml"/>
  <Override PartName="/ppt/slideLayouts/slideLayout125.xml" ContentType="application/vnd.openxmlformats-officedocument.presentationml.slideLayout+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0" r:id="rId2"/>
    <p:sldMasterId id="2147483675" r:id="rId3"/>
    <p:sldMasterId id="2147483677" r:id="rId4"/>
    <p:sldMasterId id="2147483688" r:id="rId5"/>
    <p:sldMasterId id="2147483982" r:id="rId6"/>
    <p:sldMasterId id="2147484018" r:id="rId7"/>
    <p:sldMasterId id="2147484030" r:id="rId8"/>
    <p:sldMasterId id="2147484042" r:id="rId9"/>
    <p:sldMasterId id="2147485430" r:id="rId10"/>
    <p:sldMasterId id="2147485445" r:id="rId11"/>
  </p:sldMasterIdLst>
  <p:notesMasterIdLst>
    <p:notesMasterId r:id="rId75"/>
  </p:notesMasterIdLst>
  <p:sldIdLst>
    <p:sldId id="282" r:id="rId12"/>
    <p:sldId id="257" r:id="rId13"/>
    <p:sldId id="258" r:id="rId14"/>
    <p:sldId id="259" r:id="rId15"/>
    <p:sldId id="332" r:id="rId16"/>
    <p:sldId id="333" r:id="rId17"/>
    <p:sldId id="334" r:id="rId18"/>
    <p:sldId id="336" r:id="rId19"/>
    <p:sldId id="335" r:id="rId20"/>
    <p:sldId id="340" r:id="rId21"/>
    <p:sldId id="341" r:id="rId22"/>
    <p:sldId id="342" r:id="rId23"/>
    <p:sldId id="359" r:id="rId24"/>
    <p:sldId id="339" r:id="rId25"/>
    <p:sldId id="319" r:id="rId26"/>
    <p:sldId id="279" r:id="rId27"/>
    <p:sldId id="283" r:id="rId28"/>
    <p:sldId id="280" r:id="rId29"/>
    <p:sldId id="284" r:id="rId30"/>
    <p:sldId id="281" r:id="rId31"/>
    <p:sldId id="361" r:id="rId32"/>
    <p:sldId id="375" r:id="rId33"/>
    <p:sldId id="285" r:id="rId34"/>
    <p:sldId id="286" r:id="rId35"/>
    <p:sldId id="287" r:id="rId36"/>
    <p:sldId id="288" r:id="rId37"/>
    <p:sldId id="289" r:id="rId38"/>
    <p:sldId id="378" r:id="rId39"/>
    <p:sldId id="379" r:id="rId40"/>
    <p:sldId id="426" r:id="rId41"/>
    <p:sldId id="296" r:id="rId42"/>
    <p:sldId id="301" r:id="rId43"/>
    <p:sldId id="302" r:id="rId44"/>
    <p:sldId id="303" r:id="rId45"/>
    <p:sldId id="304" r:id="rId46"/>
    <p:sldId id="389" r:id="rId47"/>
    <p:sldId id="393" r:id="rId48"/>
    <p:sldId id="398" r:id="rId49"/>
    <p:sldId id="307" r:id="rId50"/>
    <p:sldId id="311" r:id="rId51"/>
    <p:sldId id="376" r:id="rId52"/>
    <p:sldId id="331"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363" r:id="rId69"/>
    <p:sldId id="310" r:id="rId70"/>
    <p:sldId id="315" r:id="rId71"/>
    <p:sldId id="377" r:id="rId72"/>
    <p:sldId id="360" r:id="rId73"/>
    <p:sldId id="316" r:id="rId74"/>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3300"/>
    <a:srgbClr val="0066FF"/>
    <a:srgbClr val="FFFF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6349" autoAdjust="0"/>
  </p:normalViewPr>
  <p:slideViewPr>
    <p:cSldViewPr>
      <p:cViewPr varScale="1">
        <p:scale>
          <a:sx n="109" d="100"/>
          <a:sy n="109" d="100"/>
        </p:scale>
        <p:origin x="-7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0"/>
    </p:cViewPr>
  </p:sorterViewPr>
  <p:gridSpacing cx="76200" cy="76200"/>
</p:viewPr>
</file>

<file path=ppt/_rels/presentation.xml.rels>&#65279;<?xml version="1.0" encoding="UTF-8" standalone="yes"?>
<Relationships xmlns="http://schemas.openxmlformats.org/package/2006/relationships">
  <Relationship Id="rId12" Type="http://schemas.openxmlformats.org/officeDocument/2006/relationships/slide" Target="slides/slide1.xml" />
  <Relationship Id="rId13" Type="http://schemas.openxmlformats.org/officeDocument/2006/relationships/slide" Target="slides/slide2.xml" />
  <Relationship Id="rId14" Type="http://schemas.openxmlformats.org/officeDocument/2006/relationships/slide" Target="slides/slide3.xml" />
  <Relationship Id="rId15" Type="http://schemas.openxmlformats.org/officeDocument/2006/relationships/slide" Target="slides/slide4.xml" />
  <Relationship Id="rId16" Type="http://schemas.openxmlformats.org/officeDocument/2006/relationships/slide" Target="slides/slide5.xml" />
  <Relationship Id="rId17" Type="http://schemas.openxmlformats.org/officeDocument/2006/relationships/slide" Target="slides/slide6.xml" />
  <Relationship Id="rId18" Type="http://schemas.openxmlformats.org/officeDocument/2006/relationships/slide" Target="slides/slide7.xml" />
  <Relationship Id="rId19" Type="http://schemas.openxmlformats.org/officeDocument/2006/relationships/slide" Target="slides/slide8.xml" />
  <Relationship Id="rId20" Type="http://schemas.openxmlformats.org/officeDocument/2006/relationships/slide" Target="slides/slide9.xml" />
  <Relationship Id="rId21" Type="http://schemas.openxmlformats.org/officeDocument/2006/relationships/slide" Target="slides/slide10.xml" />
  <Relationship Id="rId22" Type="http://schemas.openxmlformats.org/officeDocument/2006/relationships/slide" Target="slides/slide11.xml" />
  <Relationship Id="rId23" Type="http://schemas.openxmlformats.org/officeDocument/2006/relationships/slide" Target="slides/slide12.xml" />
  <Relationship Id="rId24" Type="http://schemas.openxmlformats.org/officeDocument/2006/relationships/slide" Target="slides/slide13.xml" />
  <Relationship Id="rId25" Type="http://schemas.openxmlformats.org/officeDocument/2006/relationships/slide" Target="slides/slide14.xml" />
  <Relationship Id="rId26" Type="http://schemas.openxmlformats.org/officeDocument/2006/relationships/slide" Target="slides/slide15.xml" />
  <Relationship Id="rId27" Type="http://schemas.openxmlformats.org/officeDocument/2006/relationships/slide" Target="slides/slide16.xml" />
  <Relationship Id="rId28" Type="http://schemas.openxmlformats.org/officeDocument/2006/relationships/slide" Target="slides/slide17.xml" />
  <Relationship Id="rId29" Type="http://schemas.openxmlformats.org/officeDocument/2006/relationships/slide" Target="slides/slide18.xml" />
  <Relationship Id="rId30" Type="http://schemas.openxmlformats.org/officeDocument/2006/relationships/slide" Target="slides/slide19.xml" />
  <Relationship Id="rId31" Type="http://schemas.openxmlformats.org/officeDocument/2006/relationships/slide" Target="slides/slide20.xml" />
  <Relationship Id="rId32" Type="http://schemas.openxmlformats.org/officeDocument/2006/relationships/slide" Target="slides/slide21.xml" />
  <Relationship Id="rId33" Type="http://schemas.openxmlformats.org/officeDocument/2006/relationships/slide" Target="slides/slide22.xml" />
  <Relationship Id="rId34" Type="http://schemas.openxmlformats.org/officeDocument/2006/relationships/slide" Target="slides/slide23.xml" />
  <Relationship Id="rId35" Type="http://schemas.openxmlformats.org/officeDocument/2006/relationships/slide" Target="slides/slide24.xml" />
  <Relationship Id="rId36" Type="http://schemas.openxmlformats.org/officeDocument/2006/relationships/slide" Target="slides/slide25.xml" />
  <Relationship Id="rId37" Type="http://schemas.openxmlformats.org/officeDocument/2006/relationships/slide" Target="slides/slide26.xml" />
  <Relationship Id="rId38" Type="http://schemas.openxmlformats.org/officeDocument/2006/relationships/slide" Target="slides/slide27.xml" />
  <Relationship Id="rId39" Type="http://schemas.openxmlformats.org/officeDocument/2006/relationships/slide" Target="slides/slide28.xml" />
  <Relationship Id="rId40" Type="http://schemas.openxmlformats.org/officeDocument/2006/relationships/slide" Target="slides/slide29.xml" />
  <Relationship Id="rId41" Type="http://schemas.openxmlformats.org/officeDocument/2006/relationships/slide" Target="slides/slide30.xml" />
  <Relationship Id="rId42" Type="http://schemas.openxmlformats.org/officeDocument/2006/relationships/slide" Target="slides/slide31.xml" />
  <Relationship Id="rId43" Type="http://schemas.openxmlformats.org/officeDocument/2006/relationships/slide" Target="slides/slide32.xml" />
  <Relationship Id="rId44" Type="http://schemas.openxmlformats.org/officeDocument/2006/relationships/slide" Target="slides/slide33.xml" />
  <Relationship Id="rId45" Type="http://schemas.openxmlformats.org/officeDocument/2006/relationships/slide" Target="slides/slide34.xml" />
  <Relationship Id="rId46" Type="http://schemas.openxmlformats.org/officeDocument/2006/relationships/slide" Target="slides/slide35.xml" />
  <Relationship Id="rId47" Type="http://schemas.openxmlformats.org/officeDocument/2006/relationships/slide" Target="slides/slide36.xml" />
  <Relationship Id="rId48" Type="http://schemas.openxmlformats.org/officeDocument/2006/relationships/slide" Target="slides/slide37.xml" />
  <Relationship Id="rId49" Type="http://schemas.openxmlformats.org/officeDocument/2006/relationships/slide" Target="slides/slide38.xml" />
  <Relationship Id="rId50" Type="http://schemas.openxmlformats.org/officeDocument/2006/relationships/slide" Target="slides/slide39.xml" />
  <Relationship Id="rId51" Type="http://schemas.openxmlformats.org/officeDocument/2006/relationships/slide" Target="slides/slide40.xml" />
  <Relationship Id="rId52" Type="http://schemas.openxmlformats.org/officeDocument/2006/relationships/slide" Target="slides/slide41.xml" />
  <Relationship Id="rId53" Type="http://schemas.openxmlformats.org/officeDocument/2006/relationships/slide" Target="slides/slide42.xml" />
  <Relationship Id="rId54" Type="http://schemas.openxmlformats.org/officeDocument/2006/relationships/slide" Target="slides/slide43.xml" />
  <Relationship Id="rId55" Type="http://schemas.openxmlformats.org/officeDocument/2006/relationships/slide" Target="slides/slide44.xml" />
  <Relationship Id="rId56" Type="http://schemas.openxmlformats.org/officeDocument/2006/relationships/slide" Target="slides/slide45.xml" />
  <Relationship Id="rId57" Type="http://schemas.openxmlformats.org/officeDocument/2006/relationships/slide" Target="slides/slide46.xml" />
  <Relationship Id="rId58" Type="http://schemas.openxmlformats.org/officeDocument/2006/relationships/slide" Target="slides/slide47.xml" />
  <Relationship Id="rId59" Type="http://schemas.openxmlformats.org/officeDocument/2006/relationships/slide" Target="slides/slide48.xml" />
  <Relationship Id="rId60" Type="http://schemas.openxmlformats.org/officeDocument/2006/relationships/slide" Target="slides/slide49.xml" />
  <Relationship Id="rId61" Type="http://schemas.openxmlformats.org/officeDocument/2006/relationships/slide" Target="slides/slide50.xml" />
  <Relationship Id="rId62" Type="http://schemas.openxmlformats.org/officeDocument/2006/relationships/slide" Target="slides/slide51.xml" />
  <Relationship Id="rId63" Type="http://schemas.openxmlformats.org/officeDocument/2006/relationships/slide" Target="slides/slide52.xml" />
  <Relationship Id="rId64" Type="http://schemas.openxmlformats.org/officeDocument/2006/relationships/slide" Target="slides/slide53.xml" />
  <Relationship Id="rId65" Type="http://schemas.openxmlformats.org/officeDocument/2006/relationships/slide" Target="slides/slide54.xml" />
  <Relationship Id="rId66" Type="http://schemas.openxmlformats.org/officeDocument/2006/relationships/slide" Target="slides/slide55.xml" />
  <Relationship Id="rId67" Type="http://schemas.openxmlformats.org/officeDocument/2006/relationships/slide" Target="slides/slide56.xml" />
  <Relationship Id="rId68" Type="http://schemas.openxmlformats.org/officeDocument/2006/relationships/slide" Target="slides/slide57.xml" />
  <Relationship Id="rId69" Type="http://schemas.openxmlformats.org/officeDocument/2006/relationships/slide" Target="slides/slide58.xml" />
  <Relationship Id="rId70" Type="http://schemas.openxmlformats.org/officeDocument/2006/relationships/slide" Target="slides/slide59.xml" />
  <Relationship Id="rId71" Type="http://schemas.openxmlformats.org/officeDocument/2006/relationships/slide" Target="slides/slide60.xml" />
  <Relationship Id="rId72" Type="http://schemas.openxmlformats.org/officeDocument/2006/relationships/slide" Target="slides/slide61.xml" />
  <Relationship Id="rId73" Type="http://schemas.openxmlformats.org/officeDocument/2006/relationships/slide" Target="slides/slide62.xml" />
  <Relationship Id="rId74" Type="http://schemas.openxmlformats.org/officeDocument/2006/relationships/slide" Target="slides/slide63.xml" />
  <Relationship Id="rId76" Type="http://schemas.openxmlformats.org/officeDocument/2006/relationships/presProps" Target="presProps.xml" />
  <Relationship Id="rId7" Type="http://schemas.openxmlformats.org/officeDocument/2006/relationships/slideMaster" Target="slideMasters/slideMaster7.xml" />
  <Relationship Id="rId2" Type="http://schemas.openxmlformats.org/officeDocument/2006/relationships/slideMaster" Target="slideMasters/slideMaster2.xml" />
  <Relationship Id="rId11" Type="http://schemas.openxmlformats.org/officeDocument/2006/relationships/slideMaster" Target="slideMasters/slideMaster11.xml" />
  <Relationship Id="rId79" Type="http://schemas.openxmlformats.org/officeDocument/2006/relationships/tableStyles" Target="tableStyles.xml" />
  <Relationship Id="rId5" Type="http://schemas.openxmlformats.org/officeDocument/2006/relationships/slideMaster" Target="slideMasters/slideMaster5.xml" />
  <Relationship Id="rId10" Type="http://schemas.openxmlformats.org/officeDocument/2006/relationships/slideMaster" Target="slideMasters/slideMaster10.xml" />
  <Relationship Id="rId78" Type="http://schemas.openxmlformats.org/officeDocument/2006/relationships/theme" Target="theme/theme1.xml" />
  <Relationship Id="rId4" Type="http://schemas.openxmlformats.org/officeDocument/2006/relationships/slideMaster" Target="slideMasters/slideMaster4.xml" />
  <Relationship Id="rId9" Type="http://schemas.openxmlformats.org/officeDocument/2006/relationships/slideMaster" Target="slideMasters/slideMaster9.xml" />
  <Relationship Id="rId77" Type="http://schemas.openxmlformats.org/officeDocument/2006/relationships/viewProps" Target="viewProps.xml" />
  <Relationship Id="rId8" Type="http://schemas.openxmlformats.org/officeDocument/2006/relationships/slideMaster" Target="slideMasters/slideMaster8.xml" />
  <Relationship Id="rId3" Type="http://schemas.openxmlformats.org/officeDocument/2006/relationships/slideMaster" Target="slideMasters/slideMaster3.xml" />
  <Relationship Id="rId75" Type="http://schemas.openxmlformats.org/officeDocument/2006/relationships/notesMaster" Target="notesMasters/notesMaster1.xml" />
  <Relationship Id="rId1" Type="http://schemas.openxmlformats.org/officeDocument/2006/relationships/slideMaster" Target="slideMasters/slideMaster1.xml" />
  <Relationship Id="rId6" Type="http://schemas.openxmlformats.org/officeDocument/2006/relationships/slideMaster" Target="slideMasters/slideMaster6.xml" />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62F20-55BD-4F36-BBC0-8898D7ABF395}" type="doc">
      <dgm:prSet loTypeId="urn:microsoft.com/office/officeart/2005/8/layout/cycle1" loCatId="cycle" qsTypeId="urn:microsoft.com/office/officeart/2005/8/quickstyle/simple1" qsCatId="simple" csTypeId="urn:microsoft.com/office/officeart/2005/8/colors/accent1_2" csCatId="accent1"/>
      <dgm:spPr/>
    </dgm:pt>
    <dgm:pt modelId="{64AFD173-4049-4A32-B8A9-F199BA289E7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Client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Audits 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Reductions</a:t>
          </a:r>
        </a:p>
      </dgm:t>
    </dgm:pt>
    <dgm:pt modelId="{6AF8E293-B973-4775-9E82-DC6A93B91E7C}" type="parTrans" cxnId="{DF417B7D-0F83-48A2-B7CF-7E8076AA05E3}">
      <dgm:prSet/>
      <dgm:spPr/>
      <dgm:t>
        <a:bodyPr/>
        <a:lstStyle/>
        <a:p>
          <a:endParaRPr lang="en-US"/>
        </a:p>
      </dgm:t>
    </dgm:pt>
    <dgm:pt modelId="{0D7EB39A-C4FF-448B-A8C5-8E27EB7B179E}" type="sibTrans" cxnId="{DF417B7D-0F83-48A2-B7CF-7E8076AA05E3}">
      <dgm:prSet/>
      <dgm:spPr/>
      <dgm:t>
        <a:bodyPr/>
        <a:lstStyle/>
        <a:p>
          <a:endParaRPr lang="en-US"/>
        </a:p>
      </dgm:t>
    </dgm:pt>
    <dgm:pt modelId="{C3D31C1C-016A-4AE2-A7AE-14DA275283A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Litigation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Restrictions</a:t>
          </a:r>
        </a:p>
      </dgm:t>
    </dgm:pt>
    <dgm:pt modelId="{4DB630C2-18CB-4598-BF52-6BB21492CFA6}" type="parTrans" cxnId="{A5BB9498-40A3-4A53-B77D-697DCEE04AC2}">
      <dgm:prSet/>
      <dgm:spPr/>
      <dgm:t>
        <a:bodyPr/>
        <a:lstStyle/>
        <a:p>
          <a:endParaRPr lang="en-US"/>
        </a:p>
      </dgm:t>
    </dgm:pt>
    <dgm:pt modelId="{55127026-7081-4B1A-AD7A-3C320E8BAB36}" type="sibTrans" cxnId="{A5BB9498-40A3-4A53-B77D-697DCEE04AC2}">
      <dgm:prSet/>
      <dgm:spPr/>
      <dgm:t>
        <a:bodyPr/>
        <a:lstStyle/>
        <a:p>
          <a:endParaRPr lang="en-US"/>
        </a:p>
      </dgm:t>
    </dgm:pt>
    <dgm:pt modelId="{A52A3E73-3B26-4D48-9C52-C5126709192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Low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Billing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 Rates</a:t>
          </a:r>
        </a:p>
      </dgm:t>
    </dgm:pt>
    <dgm:pt modelId="{C3DDCC9E-6007-4953-BB07-A0B21E4A7FA4}" type="parTrans" cxnId="{B576566D-F6A7-407D-9B06-FCDB4D2BCB51}">
      <dgm:prSet/>
      <dgm:spPr/>
      <dgm:t>
        <a:bodyPr/>
        <a:lstStyle/>
        <a:p>
          <a:endParaRPr lang="en-US"/>
        </a:p>
      </dgm:t>
    </dgm:pt>
    <dgm:pt modelId="{E1FA91A7-5DC5-4669-A51F-AFCB7EC2430C}" type="sibTrans" cxnId="{B576566D-F6A7-407D-9B06-FCDB4D2BCB51}">
      <dgm:prSet/>
      <dgm:spPr/>
      <dgm:t>
        <a:bodyPr/>
        <a:lstStyle/>
        <a:p>
          <a:endParaRPr lang="en-US"/>
        </a:p>
      </dgm:t>
    </dgm:pt>
    <dgm:pt modelId="{0649913B-4A94-4DF9-93BE-1AD66BDA2AD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Non-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Challenging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Tahoma" pitchFamily="34" charset="0"/>
            </a:rPr>
            <a:t> Work</a:t>
          </a:r>
        </a:p>
      </dgm:t>
    </dgm:pt>
    <dgm:pt modelId="{1AC9DA84-F43A-4A59-AA2C-61BD1ECF8D1D}" type="parTrans" cxnId="{5C12AB8C-A54E-408B-B75B-39151EFF81D4}">
      <dgm:prSet/>
      <dgm:spPr/>
      <dgm:t>
        <a:bodyPr/>
        <a:lstStyle/>
        <a:p>
          <a:endParaRPr lang="en-US"/>
        </a:p>
      </dgm:t>
    </dgm:pt>
    <dgm:pt modelId="{F7AFA8A0-786E-4EE1-A8E0-31FBB1D764A7}" type="sibTrans" cxnId="{5C12AB8C-A54E-408B-B75B-39151EFF81D4}">
      <dgm:prSet/>
      <dgm:spPr/>
      <dgm:t>
        <a:bodyPr/>
        <a:lstStyle/>
        <a:p>
          <a:endParaRPr lang="en-US"/>
        </a:p>
      </dgm:t>
    </dgm:pt>
    <dgm:pt modelId="{F1DA5B73-4F57-41BB-930E-BFE434B4FBA0}" type="pres">
      <dgm:prSet presAssocID="{19662F20-55BD-4F36-BBC0-8898D7ABF395}" presName="cycle" presStyleCnt="0">
        <dgm:presLayoutVars>
          <dgm:dir/>
          <dgm:resizeHandles val="exact"/>
        </dgm:presLayoutVars>
      </dgm:prSet>
      <dgm:spPr/>
    </dgm:pt>
    <dgm:pt modelId="{0635E34C-0CBB-4AED-AD5B-FE93FA49A142}" type="pres">
      <dgm:prSet presAssocID="{64AFD173-4049-4A32-B8A9-F199BA289E7B}" presName="dummy" presStyleCnt="0"/>
      <dgm:spPr/>
    </dgm:pt>
    <dgm:pt modelId="{8896FCB3-82CA-4DE0-A823-1D2321E95D0F}" type="pres">
      <dgm:prSet presAssocID="{64AFD173-4049-4A32-B8A9-F199BA289E7B}" presName="node" presStyleLbl="revTx" presStyleIdx="0" presStyleCnt="4">
        <dgm:presLayoutVars>
          <dgm:bulletEnabled val="1"/>
        </dgm:presLayoutVars>
      </dgm:prSet>
      <dgm:spPr/>
      <dgm:t>
        <a:bodyPr/>
        <a:lstStyle/>
        <a:p>
          <a:endParaRPr lang="en-US"/>
        </a:p>
      </dgm:t>
    </dgm:pt>
    <dgm:pt modelId="{956D1E36-BAF1-470C-A523-2D101B0CF0CF}" type="pres">
      <dgm:prSet presAssocID="{0D7EB39A-C4FF-448B-A8C5-8E27EB7B179E}" presName="sibTrans" presStyleLbl="node1" presStyleIdx="0" presStyleCnt="4"/>
      <dgm:spPr/>
      <dgm:t>
        <a:bodyPr/>
        <a:lstStyle/>
        <a:p>
          <a:endParaRPr lang="en-US"/>
        </a:p>
      </dgm:t>
    </dgm:pt>
    <dgm:pt modelId="{06F051C1-89A3-41BF-B0D5-DBD41ED94154}" type="pres">
      <dgm:prSet presAssocID="{C3D31C1C-016A-4AE2-A7AE-14DA275283A9}" presName="dummy" presStyleCnt="0"/>
      <dgm:spPr/>
    </dgm:pt>
    <dgm:pt modelId="{86A6A771-6A87-4A10-AB79-62994937A0EC}" type="pres">
      <dgm:prSet presAssocID="{C3D31C1C-016A-4AE2-A7AE-14DA275283A9}" presName="node" presStyleLbl="revTx" presStyleIdx="1" presStyleCnt="4">
        <dgm:presLayoutVars>
          <dgm:bulletEnabled val="1"/>
        </dgm:presLayoutVars>
      </dgm:prSet>
      <dgm:spPr/>
      <dgm:t>
        <a:bodyPr/>
        <a:lstStyle/>
        <a:p>
          <a:endParaRPr lang="en-US"/>
        </a:p>
      </dgm:t>
    </dgm:pt>
    <dgm:pt modelId="{63F8EB96-7CBF-4FC4-A4EA-7B57CCA48DC5}" type="pres">
      <dgm:prSet presAssocID="{55127026-7081-4B1A-AD7A-3C320E8BAB36}" presName="sibTrans" presStyleLbl="node1" presStyleIdx="1" presStyleCnt="4"/>
      <dgm:spPr/>
      <dgm:t>
        <a:bodyPr/>
        <a:lstStyle/>
        <a:p>
          <a:endParaRPr lang="en-US"/>
        </a:p>
      </dgm:t>
    </dgm:pt>
    <dgm:pt modelId="{93A46860-89D8-4871-9E65-94361C631A3C}" type="pres">
      <dgm:prSet presAssocID="{A52A3E73-3B26-4D48-9C52-C5126709192C}" presName="dummy" presStyleCnt="0"/>
      <dgm:spPr/>
    </dgm:pt>
    <dgm:pt modelId="{4B6EDDB7-FCC9-4460-AD8E-7AE3B8455224}" type="pres">
      <dgm:prSet presAssocID="{A52A3E73-3B26-4D48-9C52-C5126709192C}" presName="node" presStyleLbl="revTx" presStyleIdx="2" presStyleCnt="4">
        <dgm:presLayoutVars>
          <dgm:bulletEnabled val="1"/>
        </dgm:presLayoutVars>
      </dgm:prSet>
      <dgm:spPr/>
      <dgm:t>
        <a:bodyPr/>
        <a:lstStyle/>
        <a:p>
          <a:endParaRPr lang="en-US"/>
        </a:p>
      </dgm:t>
    </dgm:pt>
    <dgm:pt modelId="{FEB4FD99-D183-4EEF-B61C-4BD06C6D79DC}" type="pres">
      <dgm:prSet presAssocID="{E1FA91A7-5DC5-4669-A51F-AFCB7EC2430C}" presName="sibTrans" presStyleLbl="node1" presStyleIdx="2" presStyleCnt="4"/>
      <dgm:spPr/>
      <dgm:t>
        <a:bodyPr/>
        <a:lstStyle/>
        <a:p>
          <a:endParaRPr lang="en-US"/>
        </a:p>
      </dgm:t>
    </dgm:pt>
    <dgm:pt modelId="{F22055CB-7D1F-4651-98FC-CB214FEAF303}" type="pres">
      <dgm:prSet presAssocID="{0649913B-4A94-4DF9-93BE-1AD66BDA2AD1}" presName="dummy" presStyleCnt="0"/>
      <dgm:spPr/>
    </dgm:pt>
    <dgm:pt modelId="{3717E5E5-11B5-4616-9A1F-C1D50D0E281B}" type="pres">
      <dgm:prSet presAssocID="{0649913B-4A94-4DF9-93BE-1AD66BDA2AD1}" presName="node" presStyleLbl="revTx" presStyleIdx="3" presStyleCnt="4">
        <dgm:presLayoutVars>
          <dgm:bulletEnabled val="1"/>
        </dgm:presLayoutVars>
      </dgm:prSet>
      <dgm:spPr/>
      <dgm:t>
        <a:bodyPr/>
        <a:lstStyle/>
        <a:p>
          <a:endParaRPr lang="en-US"/>
        </a:p>
      </dgm:t>
    </dgm:pt>
    <dgm:pt modelId="{79F9325A-C8AA-47E2-96BC-AF4A145562EA}" type="pres">
      <dgm:prSet presAssocID="{F7AFA8A0-786E-4EE1-A8E0-31FBB1D764A7}" presName="sibTrans" presStyleLbl="node1" presStyleIdx="3" presStyleCnt="4"/>
      <dgm:spPr/>
      <dgm:t>
        <a:bodyPr/>
        <a:lstStyle/>
        <a:p>
          <a:endParaRPr lang="en-US"/>
        </a:p>
      </dgm:t>
    </dgm:pt>
  </dgm:ptLst>
  <dgm:cxnLst>
    <dgm:cxn modelId="{8979FB04-E689-4D40-8A5E-0800AF8D1D7D}" type="presOf" srcId="{A52A3E73-3B26-4D48-9C52-C5126709192C}" destId="{4B6EDDB7-FCC9-4460-AD8E-7AE3B8455224}" srcOrd="0" destOrd="0" presId="urn:microsoft.com/office/officeart/2005/8/layout/cycle1"/>
    <dgm:cxn modelId="{4EF5888C-D1FF-4F7B-9490-EEA8F53410CE}" type="presOf" srcId="{64AFD173-4049-4A32-B8A9-F199BA289E7B}" destId="{8896FCB3-82CA-4DE0-A823-1D2321E95D0F}" srcOrd="0" destOrd="0" presId="urn:microsoft.com/office/officeart/2005/8/layout/cycle1"/>
    <dgm:cxn modelId="{27F0D0FA-810F-4217-9035-FAC837C5177C}" type="presOf" srcId="{C3D31C1C-016A-4AE2-A7AE-14DA275283A9}" destId="{86A6A771-6A87-4A10-AB79-62994937A0EC}" srcOrd="0" destOrd="0" presId="urn:microsoft.com/office/officeart/2005/8/layout/cycle1"/>
    <dgm:cxn modelId="{9172A463-59E5-4974-8D70-78EC9B43F25B}" type="presOf" srcId="{F7AFA8A0-786E-4EE1-A8E0-31FBB1D764A7}" destId="{79F9325A-C8AA-47E2-96BC-AF4A145562EA}" srcOrd="0" destOrd="0" presId="urn:microsoft.com/office/officeart/2005/8/layout/cycle1"/>
    <dgm:cxn modelId="{BC8D0B9F-ADA1-4D15-B646-13C34F311AC0}" type="presOf" srcId="{E1FA91A7-5DC5-4669-A51F-AFCB7EC2430C}" destId="{FEB4FD99-D183-4EEF-B61C-4BD06C6D79DC}" srcOrd="0" destOrd="0" presId="urn:microsoft.com/office/officeart/2005/8/layout/cycle1"/>
    <dgm:cxn modelId="{A5BB9498-40A3-4A53-B77D-697DCEE04AC2}" srcId="{19662F20-55BD-4F36-BBC0-8898D7ABF395}" destId="{C3D31C1C-016A-4AE2-A7AE-14DA275283A9}" srcOrd="1" destOrd="0" parTransId="{4DB630C2-18CB-4598-BF52-6BB21492CFA6}" sibTransId="{55127026-7081-4B1A-AD7A-3C320E8BAB36}"/>
    <dgm:cxn modelId="{562DE14F-5879-4179-84F9-5A30B962284A}" type="presOf" srcId="{55127026-7081-4B1A-AD7A-3C320E8BAB36}" destId="{63F8EB96-7CBF-4FC4-A4EA-7B57CCA48DC5}" srcOrd="0" destOrd="0" presId="urn:microsoft.com/office/officeart/2005/8/layout/cycle1"/>
    <dgm:cxn modelId="{9A8F4F19-7069-424C-8954-536A4045B524}" type="presOf" srcId="{19662F20-55BD-4F36-BBC0-8898D7ABF395}" destId="{F1DA5B73-4F57-41BB-930E-BFE434B4FBA0}" srcOrd="0" destOrd="0" presId="urn:microsoft.com/office/officeart/2005/8/layout/cycle1"/>
    <dgm:cxn modelId="{DF417B7D-0F83-48A2-B7CF-7E8076AA05E3}" srcId="{19662F20-55BD-4F36-BBC0-8898D7ABF395}" destId="{64AFD173-4049-4A32-B8A9-F199BA289E7B}" srcOrd="0" destOrd="0" parTransId="{6AF8E293-B973-4775-9E82-DC6A93B91E7C}" sibTransId="{0D7EB39A-C4FF-448B-A8C5-8E27EB7B179E}"/>
    <dgm:cxn modelId="{9ABB0A43-1090-4C42-9A1B-EDBBA2377DA7}" type="presOf" srcId="{0D7EB39A-C4FF-448B-A8C5-8E27EB7B179E}" destId="{956D1E36-BAF1-470C-A523-2D101B0CF0CF}" srcOrd="0" destOrd="0" presId="urn:microsoft.com/office/officeart/2005/8/layout/cycle1"/>
    <dgm:cxn modelId="{B576566D-F6A7-407D-9B06-FCDB4D2BCB51}" srcId="{19662F20-55BD-4F36-BBC0-8898D7ABF395}" destId="{A52A3E73-3B26-4D48-9C52-C5126709192C}" srcOrd="2" destOrd="0" parTransId="{C3DDCC9E-6007-4953-BB07-A0B21E4A7FA4}" sibTransId="{E1FA91A7-5DC5-4669-A51F-AFCB7EC2430C}"/>
    <dgm:cxn modelId="{5C12AB8C-A54E-408B-B75B-39151EFF81D4}" srcId="{19662F20-55BD-4F36-BBC0-8898D7ABF395}" destId="{0649913B-4A94-4DF9-93BE-1AD66BDA2AD1}" srcOrd="3" destOrd="0" parTransId="{1AC9DA84-F43A-4A59-AA2C-61BD1ECF8D1D}" sibTransId="{F7AFA8A0-786E-4EE1-A8E0-31FBB1D764A7}"/>
    <dgm:cxn modelId="{FE9DDEFB-2A7F-45FD-BF12-04C02524E0F1}" type="presOf" srcId="{0649913B-4A94-4DF9-93BE-1AD66BDA2AD1}" destId="{3717E5E5-11B5-4616-9A1F-C1D50D0E281B}" srcOrd="0" destOrd="0" presId="urn:microsoft.com/office/officeart/2005/8/layout/cycle1"/>
    <dgm:cxn modelId="{E3DB611F-1AD4-4257-9153-8D9EAAE5B758}" type="presParOf" srcId="{F1DA5B73-4F57-41BB-930E-BFE434B4FBA0}" destId="{0635E34C-0CBB-4AED-AD5B-FE93FA49A142}" srcOrd="0" destOrd="0" presId="urn:microsoft.com/office/officeart/2005/8/layout/cycle1"/>
    <dgm:cxn modelId="{A0CBDAC4-219B-4068-855E-16F4D62C0554}" type="presParOf" srcId="{F1DA5B73-4F57-41BB-930E-BFE434B4FBA0}" destId="{8896FCB3-82CA-4DE0-A823-1D2321E95D0F}" srcOrd="1" destOrd="0" presId="urn:microsoft.com/office/officeart/2005/8/layout/cycle1"/>
    <dgm:cxn modelId="{608FFBC1-4449-404E-A14C-1F9D51833C1E}" type="presParOf" srcId="{F1DA5B73-4F57-41BB-930E-BFE434B4FBA0}" destId="{956D1E36-BAF1-470C-A523-2D101B0CF0CF}" srcOrd="2" destOrd="0" presId="urn:microsoft.com/office/officeart/2005/8/layout/cycle1"/>
    <dgm:cxn modelId="{6ECC1BA9-E5E5-4C46-A01E-E381D2AD1BB8}" type="presParOf" srcId="{F1DA5B73-4F57-41BB-930E-BFE434B4FBA0}" destId="{06F051C1-89A3-41BF-B0D5-DBD41ED94154}" srcOrd="3" destOrd="0" presId="urn:microsoft.com/office/officeart/2005/8/layout/cycle1"/>
    <dgm:cxn modelId="{D7DB8344-3CAC-4826-8422-931FF2284E3A}" type="presParOf" srcId="{F1DA5B73-4F57-41BB-930E-BFE434B4FBA0}" destId="{86A6A771-6A87-4A10-AB79-62994937A0EC}" srcOrd="4" destOrd="0" presId="urn:microsoft.com/office/officeart/2005/8/layout/cycle1"/>
    <dgm:cxn modelId="{213E86E7-8D5A-4CA6-A96B-F5FFF3905882}" type="presParOf" srcId="{F1DA5B73-4F57-41BB-930E-BFE434B4FBA0}" destId="{63F8EB96-7CBF-4FC4-A4EA-7B57CCA48DC5}" srcOrd="5" destOrd="0" presId="urn:microsoft.com/office/officeart/2005/8/layout/cycle1"/>
    <dgm:cxn modelId="{8B86615F-9320-4074-B3F4-FC5F92714C9B}" type="presParOf" srcId="{F1DA5B73-4F57-41BB-930E-BFE434B4FBA0}" destId="{93A46860-89D8-4871-9E65-94361C631A3C}" srcOrd="6" destOrd="0" presId="urn:microsoft.com/office/officeart/2005/8/layout/cycle1"/>
    <dgm:cxn modelId="{FE55B7DB-193E-48C5-A1D0-1B701D2646A0}" type="presParOf" srcId="{F1DA5B73-4F57-41BB-930E-BFE434B4FBA0}" destId="{4B6EDDB7-FCC9-4460-AD8E-7AE3B8455224}" srcOrd="7" destOrd="0" presId="urn:microsoft.com/office/officeart/2005/8/layout/cycle1"/>
    <dgm:cxn modelId="{407803C2-41F6-4147-A1B7-60E06E3FDD19}" type="presParOf" srcId="{F1DA5B73-4F57-41BB-930E-BFE434B4FBA0}" destId="{FEB4FD99-D183-4EEF-B61C-4BD06C6D79DC}" srcOrd="8" destOrd="0" presId="urn:microsoft.com/office/officeart/2005/8/layout/cycle1"/>
    <dgm:cxn modelId="{A924DBF3-EEB9-4052-BF23-0BFA068DF469}" type="presParOf" srcId="{F1DA5B73-4F57-41BB-930E-BFE434B4FBA0}" destId="{F22055CB-7D1F-4651-98FC-CB214FEAF303}" srcOrd="9" destOrd="0" presId="urn:microsoft.com/office/officeart/2005/8/layout/cycle1"/>
    <dgm:cxn modelId="{E4FF9031-3441-409B-BE5C-9318B3023CC3}" type="presParOf" srcId="{F1DA5B73-4F57-41BB-930E-BFE434B4FBA0}" destId="{3717E5E5-11B5-4616-9A1F-C1D50D0E281B}" srcOrd="10" destOrd="0" presId="urn:microsoft.com/office/officeart/2005/8/layout/cycle1"/>
    <dgm:cxn modelId="{AEFFBF35-9631-4D3E-9BA2-9194D6E870B0}" type="presParOf" srcId="{F1DA5B73-4F57-41BB-930E-BFE434B4FBA0}" destId="{79F9325A-C8AA-47E2-96BC-AF4A145562EA}"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 standalone="yes"?>
<Relationships xmlns="http://schemas.openxmlformats.org/package/2006/relationships">
  <Relationship Id="rId1" Type="http://schemas.openxmlformats.org/officeDocument/2006/relationships/theme" Target="../theme/theme1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ECFAB8E-A99F-4A24-A64A-8AA8EB9B3D3B}" type="slidenum">
              <a:rPr lang="en-US"/>
              <a:pPr>
                <a:defRPr/>
              </a:pPr>
              <a:t>‹#›</a:t>
            </a:fld>
            <a:endParaRPr lang="en-US"/>
          </a:p>
        </p:txBody>
      </p:sp>
    </p:spTree>
    <p:extLst>
      <p:ext uri="{BB962C8B-B14F-4D97-AF65-F5344CB8AC3E}">
        <p14:creationId xmlns:p14="http://schemas.microsoft.com/office/powerpoint/2010/main" val="458701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36.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D434E366-C815-45AD-B5DD-EFFB9FFDD72F}" type="slidenum">
              <a:rPr lang="en-US" smtClean="0">
                <a:latin typeface="Arial" charset="0"/>
              </a:rPr>
              <a:pPr/>
              <a:t>5</a:t>
            </a:fld>
            <a:endParaRPr lang="en-US" smtClean="0">
              <a:latin typeface="Arial" charset="0"/>
            </a:endParaRPr>
          </a:p>
        </p:txBody>
      </p:sp>
      <p:sp>
        <p:nvSpPr>
          <p:cNvPr id="129027" name="Slide Image Placeholder 1"/>
          <p:cNvSpPr>
            <a:spLocks noGrp="1" noRot="1" noChangeAspect="1" noTextEdit="1"/>
          </p:cNvSpPr>
          <p:nvPr>
            <p:ph type="sldImg"/>
          </p:nvPr>
        </p:nvSpPr>
        <p:spPr>
          <a:ln/>
        </p:spPr>
      </p:sp>
      <p:sp>
        <p:nvSpPr>
          <p:cNvPr id="129028" name="Notes Placeholder 2"/>
          <p:cNvSpPr>
            <a:spLocks noGrp="1"/>
          </p:cNvSpPr>
          <p:nvPr>
            <p:ph type="body" idx="1"/>
          </p:nvPr>
        </p:nvSpPr>
        <p:spPr>
          <a:noFill/>
        </p:spPr>
        <p:txBody>
          <a:bodyPr/>
          <a:lstStyle/>
          <a:p>
            <a:pPr eaLnBrk="1" hangingPunct="1"/>
            <a:endParaRPr lang="en-US" smtClean="0"/>
          </a:p>
        </p:txBody>
      </p:sp>
      <p:sp>
        <p:nvSpPr>
          <p:cNvPr id="1290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91EE4E0C-E29F-4713-9C68-3E5D46A31CB2}" type="slidenum">
              <a:rPr lang="en-US" sz="1200">
                <a:latin typeface="Arial Narrow" pitchFamily="34" charset="0"/>
              </a:rPr>
              <a:pPr algn="r" eaLnBrk="1" hangingPunct="1"/>
              <a:t>5</a:t>
            </a:fld>
            <a:endParaRPr lang="en-US" sz="1200">
              <a:latin typeface="Arial Narrow"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71B1E8D1-53F6-4864-A260-8BAEE8FE1F74}" type="slidenum">
              <a:rPr lang="en-US" smtClean="0">
                <a:latin typeface="Arial" charset="0"/>
              </a:rPr>
              <a:pPr/>
              <a:t>6</a:t>
            </a:fld>
            <a:endParaRPr lang="en-US" smtClean="0">
              <a:latin typeface="Arial" charset="0"/>
            </a:endParaRPr>
          </a:p>
        </p:txBody>
      </p:sp>
      <p:sp>
        <p:nvSpPr>
          <p:cNvPr id="130051" name="Slide Image Placeholder 1"/>
          <p:cNvSpPr>
            <a:spLocks noGrp="1" noRot="1" noChangeAspect="1" noTextEdit="1"/>
          </p:cNvSpPr>
          <p:nvPr>
            <p:ph type="sldImg"/>
          </p:nvPr>
        </p:nvSpPr>
        <p:spPr>
          <a:ln/>
        </p:spPr>
      </p:sp>
      <p:sp>
        <p:nvSpPr>
          <p:cNvPr id="130052" name="Notes Placeholder 2"/>
          <p:cNvSpPr>
            <a:spLocks noGrp="1"/>
          </p:cNvSpPr>
          <p:nvPr>
            <p:ph type="body" idx="1"/>
          </p:nvPr>
        </p:nvSpPr>
        <p:spPr>
          <a:noFill/>
        </p:spPr>
        <p:txBody>
          <a:bodyPr/>
          <a:lstStyle/>
          <a:p>
            <a:pPr eaLnBrk="1" hangingPunct="1"/>
            <a:endParaRPr lang="en-US" smtClean="0"/>
          </a:p>
        </p:txBody>
      </p:sp>
      <p:sp>
        <p:nvSpPr>
          <p:cNvPr id="13005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F35434B2-5500-4FE1-B7E4-DC38AF4845B2}" type="slidenum">
              <a:rPr lang="en-US" sz="1200">
                <a:latin typeface="Arial Narrow" pitchFamily="34" charset="0"/>
              </a:rPr>
              <a:pPr algn="r" eaLnBrk="1" hangingPunct="1"/>
              <a:t>6</a:t>
            </a:fld>
            <a:endParaRPr lang="en-US" sz="1200">
              <a:latin typeface="Arial Narrow"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64306921-D73B-4D03-A9BC-EAA7E048F75F}" type="slidenum">
              <a:rPr lang="en-US" smtClean="0">
                <a:latin typeface="Arial" charset="0"/>
              </a:rPr>
              <a:pPr/>
              <a:t>7</a:t>
            </a:fld>
            <a:endParaRPr lang="en-US" smtClean="0">
              <a:latin typeface="Arial" charset="0"/>
            </a:endParaRPr>
          </a:p>
        </p:txBody>
      </p:sp>
      <p:sp>
        <p:nvSpPr>
          <p:cNvPr id="131075" name="Slide Image Placeholder 1"/>
          <p:cNvSpPr>
            <a:spLocks noGrp="1" noRot="1" noChangeAspect="1" noTextEdit="1"/>
          </p:cNvSpPr>
          <p:nvPr>
            <p:ph type="sldImg"/>
          </p:nvPr>
        </p:nvSpPr>
        <p:spPr>
          <a:ln/>
        </p:spPr>
      </p:sp>
      <p:sp>
        <p:nvSpPr>
          <p:cNvPr id="131076" name="Notes Placeholder 2"/>
          <p:cNvSpPr>
            <a:spLocks noGrp="1"/>
          </p:cNvSpPr>
          <p:nvPr>
            <p:ph type="body" idx="1"/>
          </p:nvPr>
        </p:nvSpPr>
        <p:spPr>
          <a:noFill/>
        </p:spPr>
        <p:txBody>
          <a:bodyPr/>
          <a:lstStyle/>
          <a:p>
            <a:pPr eaLnBrk="1" hangingPunct="1"/>
            <a:endParaRPr lang="en-US" smtClean="0"/>
          </a:p>
        </p:txBody>
      </p:sp>
      <p:sp>
        <p:nvSpPr>
          <p:cNvPr id="1310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D24A9C89-65E3-468D-BED6-3E2D8267A5F9}" type="slidenum">
              <a:rPr lang="en-US" sz="1200">
                <a:latin typeface="Arial Narrow" pitchFamily="34" charset="0"/>
              </a:rPr>
              <a:pPr algn="r" eaLnBrk="1" hangingPunct="1"/>
              <a:t>7</a:t>
            </a:fld>
            <a:endParaRPr lang="en-US" sz="1200">
              <a:latin typeface="Arial Narrow"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1BD2DB93-F017-470A-BF31-BE3455E43465}" type="slidenum">
              <a:rPr lang="en-US" smtClean="0">
                <a:latin typeface="Arial" charset="0"/>
              </a:rPr>
              <a:pPr/>
              <a:t>8</a:t>
            </a:fld>
            <a:endParaRPr lang="en-US" smtClean="0">
              <a:latin typeface="Arial" charset="0"/>
            </a:endParaRPr>
          </a:p>
        </p:txBody>
      </p:sp>
      <p:sp>
        <p:nvSpPr>
          <p:cNvPr id="132099" name="Slide Image Placeholder 1"/>
          <p:cNvSpPr>
            <a:spLocks noGrp="1" noRot="1" noChangeAspect="1" noTextEdit="1"/>
          </p:cNvSpPr>
          <p:nvPr>
            <p:ph type="sldImg"/>
          </p:nvPr>
        </p:nvSpPr>
        <p:spPr>
          <a:ln/>
        </p:spPr>
      </p:sp>
      <p:sp>
        <p:nvSpPr>
          <p:cNvPr id="132100" name="Notes Placeholder 2"/>
          <p:cNvSpPr>
            <a:spLocks noGrp="1"/>
          </p:cNvSpPr>
          <p:nvPr>
            <p:ph type="body" idx="1"/>
          </p:nvPr>
        </p:nvSpPr>
        <p:spPr>
          <a:noFill/>
        </p:spPr>
        <p:txBody>
          <a:bodyPr/>
          <a:lstStyle/>
          <a:p>
            <a:pPr eaLnBrk="1" hangingPunct="1"/>
            <a:endParaRPr lang="en-US" smtClean="0"/>
          </a:p>
        </p:txBody>
      </p:sp>
      <p:sp>
        <p:nvSpPr>
          <p:cNvPr id="13210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8668A4C9-B89A-4144-AEDF-2A1F7ECEA614}" type="slidenum">
              <a:rPr lang="en-US" sz="1200">
                <a:latin typeface="Arial Narrow" pitchFamily="34" charset="0"/>
              </a:rPr>
              <a:pPr algn="r" eaLnBrk="1" hangingPunct="1"/>
              <a:t>8</a:t>
            </a:fld>
            <a:endParaRPr lang="en-US" sz="1200">
              <a:latin typeface="Arial Narrow"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EF21975B-77E0-48E6-A6D8-C7311E6D970F}" type="slidenum">
              <a:rPr lang="en-US" smtClean="0">
                <a:latin typeface="Arial" charset="0"/>
              </a:rPr>
              <a:pPr/>
              <a:t>9</a:t>
            </a:fld>
            <a:endParaRPr lang="en-US" smtClean="0">
              <a:latin typeface="Arial" charset="0"/>
            </a:endParaRPr>
          </a:p>
        </p:txBody>
      </p:sp>
      <p:sp>
        <p:nvSpPr>
          <p:cNvPr id="133123" name="Slide Image Placeholder 1"/>
          <p:cNvSpPr>
            <a:spLocks noGrp="1" noRot="1" noChangeAspect="1" noTextEdit="1"/>
          </p:cNvSpPr>
          <p:nvPr>
            <p:ph type="sldImg"/>
          </p:nvPr>
        </p:nvSpPr>
        <p:spPr>
          <a:ln/>
        </p:spPr>
      </p:sp>
      <p:sp>
        <p:nvSpPr>
          <p:cNvPr id="133124" name="Notes Placeholder 2"/>
          <p:cNvSpPr>
            <a:spLocks noGrp="1"/>
          </p:cNvSpPr>
          <p:nvPr>
            <p:ph type="body" idx="1"/>
          </p:nvPr>
        </p:nvSpPr>
        <p:spPr>
          <a:noFill/>
        </p:spPr>
        <p:txBody>
          <a:bodyPr/>
          <a:lstStyle/>
          <a:p>
            <a:pPr eaLnBrk="1" hangingPunct="1"/>
            <a:endParaRPr lang="en-US" smtClean="0"/>
          </a:p>
        </p:txBody>
      </p:sp>
      <p:sp>
        <p:nvSpPr>
          <p:cNvPr id="13312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A4EED718-32BD-43DB-9152-3922C01DBCC5}" type="slidenum">
              <a:rPr lang="en-US" sz="1200">
                <a:latin typeface="Arial Narrow" pitchFamily="34" charset="0"/>
              </a:rPr>
              <a:pPr algn="r" eaLnBrk="1" hangingPunct="1"/>
              <a:t>9</a:t>
            </a:fld>
            <a:endParaRPr lang="en-US" sz="1200">
              <a:latin typeface="Arial Narrow"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D16145D7-5C81-4FBA-92E3-C48B52BAFC22}" type="slidenum">
              <a:rPr lang="en-US" smtClean="0">
                <a:latin typeface="Arial" charset="0"/>
              </a:rPr>
              <a:pPr/>
              <a:t>22</a:t>
            </a:fld>
            <a:endParaRPr lang="en-US" smtClean="0">
              <a:latin typeface="Arial" charset="0"/>
            </a:endParaRPr>
          </a:p>
        </p:txBody>
      </p:sp>
      <p:sp>
        <p:nvSpPr>
          <p:cNvPr id="134147" name="Slide Image Placeholder 1"/>
          <p:cNvSpPr>
            <a:spLocks noGrp="1" noRot="1" noChangeAspect="1" noTextEdit="1"/>
          </p:cNvSpPr>
          <p:nvPr>
            <p:ph type="sldImg"/>
          </p:nvPr>
        </p:nvSpPr>
        <p:spPr>
          <a:ln/>
        </p:spPr>
      </p:sp>
      <p:sp>
        <p:nvSpPr>
          <p:cNvPr id="134148" name="Notes Placeholder 2"/>
          <p:cNvSpPr>
            <a:spLocks noGrp="1"/>
          </p:cNvSpPr>
          <p:nvPr>
            <p:ph type="body" idx="1"/>
          </p:nvPr>
        </p:nvSpPr>
        <p:spPr>
          <a:noFill/>
        </p:spPr>
        <p:txBody>
          <a:bodyPr/>
          <a:lstStyle/>
          <a:p>
            <a:pPr eaLnBrk="1" hangingPunct="1"/>
            <a:endParaRPr lang="en-US" smtClean="0"/>
          </a:p>
        </p:txBody>
      </p:sp>
      <p:sp>
        <p:nvSpPr>
          <p:cNvPr id="1341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8DAAFC98-4989-445D-A394-D11552C0BF36}" type="slidenum">
              <a:rPr lang="en-US" sz="1200">
                <a:latin typeface="Arial Narrow" pitchFamily="34" charset="0"/>
              </a:rPr>
              <a:pPr algn="r" eaLnBrk="1" hangingPunct="1"/>
              <a:t>22</a:t>
            </a:fld>
            <a:endParaRPr lang="en-US" sz="1200">
              <a:latin typeface="Arial Narrow"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6EFFA5AC-73C1-48C5-8F39-74C1AC24D154}" type="slidenum">
              <a:rPr lang="en-US" smtClean="0">
                <a:latin typeface="Arial" charset="0"/>
              </a:rPr>
              <a:pPr/>
              <a:t>36</a:t>
            </a:fld>
            <a:endParaRPr lang="en-US" smtClean="0">
              <a:latin typeface="Arial" charset="0"/>
            </a:endParaRPr>
          </a:p>
        </p:txBody>
      </p:sp>
      <p:sp>
        <p:nvSpPr>
          <p:cNvPr id="135171" name="Slide Image Placeholder 1"/>
          <p:cNvSpPr>
            <a:spLocks noGrp="1" noRot="1" noChangeAspect="1" noTextEdit="1"/>
          </p:cNvSpPr>
          <p:nvPr>
            <p:ph type="sldImg"/>
          </p:nvPr>
        </p:nvSpPr>
        <p:spPr>
          <a:ln/>
        </p:spPr>
      </p:sp>
      <p:sp>
        <p:nvSpPr>
          <p:cNvPr id="135172" name="Notes Placeholder 2"/>
          <p:cNvSpPr>
            <a:spLocks noGrp="1"/>
          </p:cNvSpPr>
          <p:nvPr>
            <p:ph type="body" idx="1"/>
          </p:nvPr>
        </p:nvSpPr>
        <p:spPr>
          <a:noFill/>
        </p:spPr>
        <p:txBody>
          <a:bodyPr/>
          <a:lstStyle/>
          <a:p>
            <a:pPr eaLnBrk="1" hangingPunct="1"/>
            <a:endParaRPr lang="en-US" smtClean="0"/>
          </a:p>
        </p:txBody>
      </p:sp>
      <p:sp>
        <p:nvSpPr>
          <p:cNvPr id="1351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r" eaLnBrk="1" hangingPunct="1"/>
            <a:fld id="{FC27E62D-1A91-4BC9-9749-ADC5B70DA8AC}" type="slidenum">
              <a:rPr lang="en-US" sz="1200">
                <a:latin typeface="Arial Narrow" pitchFamily="34" charset="0"/>
              </a:rPr>
              <a:pPr algn="r" eaLnBrk="1" hangingPunct="1"/>
              <a:t>36</a:t>
            </a:fld>
            <a:endParaRPr lang="en-US" sz="1200">
              <a:latin typeface="Arial Narrow" pitchFamily="34" charset="0"/>
            </a:endParaRPr>
          </a:p>
        </p:txBody>
      </p:sp>
    </p:spTree>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0.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101.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102.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103.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4.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5.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6.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7.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8.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09.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0.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1.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2.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3.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4.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5.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6.xml.rels>&#65279;<?xml version="1.0" encoding="UTF-8" standalone="yes"?>
<Relationships xmlns="http://schemas.openxmlformats.org/package/2006/relationships">
  <Relationship Id="rId1" Type="http://schemas.openxmlformats.org/officeDocument/2006/relationships/slideMaster" Target="../slideMasters/slideMaster10.xml" />
</Relationships>
</file>

<file path=ppt/slideLayouts/_rels/slideLayout117.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18.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19.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20.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1.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2.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3.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4.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5.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6.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27.xml.rels>&#65279;<?xml version="1.0" encoding="UTF-8" standalone="yes"?>
<Relationships xmlns="http://schemas.openxmlformats.org/package/2006/relationships">
  <Relationship Id="rId1" Type="http://schemas.openxmlformats.org/officeDocument/2006/relationships/slideMaster" Target="../slideMasters/slideMaster11.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6.xml.rels>&#65279;<?xml version="1.0" encoding="UTF-8" standalone="yes"?>
<Relationships xmlns="http://schemas.openxmlformats.org/package/2006/relationships">
  <Relationship Id="rId2" Type="http://schemas.openxmlformats.org/officeDocument/2006/relationships/image" Target="../media/image1.jpeg" />
  <Relationship Id="rId1" Type="http://schemas.openxmlformats.org/officeDocument/2006/relationships/slideMaster" Target="../slideMasters/slideMaster3.xml" />
</Relationships>
</file>

<file path=ppt/slideLayouts/_rels/slideLayout2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9.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0.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1.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2.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3.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4.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5.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6.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7.xml.rels>&#65279;<?xml version="1.0" encoding="UTF-8" standalone="yes"?>
<Relationships xmlns="http://schemas.openxmlformats.org/package/2006/relationships">
  <Relationship Id="rId2" Type="http://schemas.openxmlformats.org/officeDocument/2006/relationships/image" Target="../media/image2.jpeg" />
  <Relationship Id="rId1" Type="http://schemas.openxmlformats.org/officeDocument/2006/relationships/slideMaster" Target="../slideMasters/slideMaster4.xml" />
</Relationships>
</file>

<file path=ppt/slideLayouts/_rels/slideLayout38.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3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0.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1.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2.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3.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4.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5.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6.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7.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8.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49.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2.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3.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4.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5.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6.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7.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8.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9.xml.rels>&#65279;<?xml version="1.0" encoding="UTF-8" standalone="yes"?>
<Relationships xmlns="http://schemas.openxmlformats.org/package/2006/relationships">
  <Relationship Id="rId2" Type="http://schemas.openxmlformats.org/officeDocument/2006/relationships/image" Target="../media/image3.png" />
  <Relationship Id="rId1" Type="http://schemas.openxmlformats.org/officeDocument/2006/relationships/slideMaster" Target="../slideMasters/slideMaster6.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0.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1.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2.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3.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4.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5.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6.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7.xml.rels>&#65279;<?xml version="1.0" encoding="UTF-8" standalone="yes"?>
<Relationships xmlns="http://schemas.openxmlformats.org/package/2006/relationships">
  <Relationship Id="rId2" Type="http://schemas.openxmlformats.org/officeDocument/2006/relationships/image" Target="../media/image4.png" />
  <Relationship Id="rId1" Type="http://schemas.openxmlformats.org/officeDocument/2006/relationships/slideMaster" Target="../slideMasters/slideMaster6.xml" />
</Relationships>
</file>

<file path=ppt/slideLayouts/_rels/slideLayout68.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69.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0.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1.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2.xml.rels>&#65279;<?xml version="1.0" encoding="UTF-8" standalone="yes"?>
<Relationships xmlns="http://schemas.openxmlformats.org/package/2006/relationships">
  <Relationship Id="rId2" Type="http://schemas.openxmlformats.org/officeDocument/2006/relationships/slideMaster" Target="../slideMasters/slideMaster7.xml" />
  <Relationship Id="rId1" Type="http://schemas.openxmlformats.org/officeDocument/2006/relationships/themeOverride" Target="../theme/themeOverride1.xml" />
</Relationships>
</file>

<file path=ppt/slideLayouts/_rels/slideLayout73.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4.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5.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6.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7.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8.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79.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0.xml.rels>&#65279;<?xml version="1.0" encoding="UTF-8" standalone="yes"?>
<Relationships xmlns="http://schemas.openxmlformats.org/package/2006/relationships">
  <Relationship Id="rId1" Type="http://schemas.openxmlformats.org/officeDocument/2006/relationships/slideMaster" Target="../slideMasters/slideMaster7.xml" />
</Relationships>
</file>

<file path=ppt/slideLayouts/_rels/slideLayout81.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2.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3.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4.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5.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6.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7.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8.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89.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0.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91.xml.rels>&#65279;<?xml version="1.0" encoding="UTF-8" standalone="yes"?>
<Relationships xmlns="http://schemas.openxmlformats.org/package/2006/relationships">
  <Relationship Id="rId1" Type="http://schemas.openxmlformats.org/officeDocument/2006/relationships/slideMaster" Target="../slideMasters/slideMaster8.xml" />
</Relationships>
</file>

<file path=ppt/slideLayouts/_rels/slideLayout92.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3.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4.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5.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6.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7.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8.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_rels/slideLayout99.xml.rels>&#65279;<?xml version="1.0" encoding="UTF-8" standalone="yes"?>
<Relationships xmlns="http://schemas.openxmlformats.org/package/2006/relationships">
  <Relationship Id="rId1" Type="http://schemas.openxmlformats.org/officeDocument/2006/relationships/slideMaster" Target="../slideMasters/slideMaster9.xml" />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28 w 5184"/>
                  <a:gd name="T3" fmla="*/ 3159 h 3159"/>
                  <a:gd name="T4" fmla="*/ 53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74 w 556"/>
                  <a:gd name="T5" fmla="*/ 3159 h 3159"/>
                  <a:gd name="T6" fmla="*/ 57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7"/>
            <p:cNvSpPr>
              <a:spLocks/>
            </p:cNvSpPr>
            <p:nvPr/>
          </p:nvSpPr>
          <p:spPr bwMode="ltGray">
            <a:xfrm>
              <a:off x="767" y="1155"/>
              <a:ext cx="252" cy="12"/>
            </a:xfrm>
            <a:custGeom>
              <a:avLst/>
              <a:gdLst>
                <a:gd name="T0" fmla="*/ 260 w 251"/>
                <a:gd name="T1" fmla="*/ 0 h 12"/>
                <a:gd name="T2" fmla="*/ 0 w 251"/>
                <a:gd name="T3" fmla="*/ 0 h 12"/>
                <a:gd name="T4" fmla="*/ 0 w 251"/>
                <a:gd name="T5" fmla="*/ 12 h 12"/>
                <a:gd name="T6" fmla="*/ 260 w 251"/>
                <a:gd name="T7" fmla="*/ 12 h 12"/>
                <a:gd name="T8" fmla="*/ 260 w 251"/>
                <a:gd name="T9" fmla="*/ 0 h 12"/>
                <a:gd name="T10" fmla="*/ 26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5139 w 251"/>
                <a:gd name="T5" fmla="*/ 12 h 12"/>
                <a:gd name="T6" fmla="*/ 5139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859 w 4724"/>
                  <a:gd name="T1" fmla="*/ 0 h 12"/>
                  <a:gd name="T2" fmla="*/ 0 w 4724"/>
                  <a:gd name="T3" fmla="*/ 0 h 12"/>
                  <a:gd name="T4" fmla="*/ 0 w 4724"/>
                  <a:gd name="T5" fmla="*/ 12 h 12"/>
                  <a:gd name="T6" fmla="*/ 4859 w 4724"/>
                  <a:gd name="T7" fmla="*/ 12 h 12"/>
                  <a:gd name="T8" fmla="*/ 4859 w 4724"/>
                  <a:gd name="T9" fmla="*/ 0 h 12"/>
                  <a:gd name="T10" fmla="*/ 485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53264"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noProof="0" smtClean="0"/>
              <a:t>Click to edit Master title style</a:t>
            </a:r>
          </a:p>
        </p:txBody>
      </p:sp>
      <p:sp>
        <p:nvSpPr>
          <p:cNvPr id="53265"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7483AC9B-7741-4493-A56E-B3D9459A43B2}" type="slidenum">
              <a:rPr lang="en-US"/>
              <a:pPr>
                <a:defRPr/>
              </a:pPr>
              <a:t>‹#›</a:t>
            </a:fld>
            <a:endParaRPr lang="en-US"/>
          </a:p>
        </p:txBody>
      </p:sp>
    </p:spTree>
    <p:extLst>
      <p:ext uri="{BB962C8B-B14F-4D97-AF65-F5344CB8AC3E}">
        <p14:creationId xmlns:p14="http://schemas.microsoft.com/office/powerpoint/2010/main" val="174125010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C51D9E7-9AB0-4C2C-938C-AB6D9E678E72}" type="slidenum">
              <a:rPr lang="en-US"/>
              <a:pPr>
                <a:defRPr/>
              </a:pPr>
              <a:t>‹#›</a:t>
            </a:fld>
            <a:endParaRPr lang="en-US"/>
          </a:p>
        </p:txBody>
      </p:sp>
    </p:spTree>
    <p:extLst>
      <p:ext uri="{BB962C8B-B14F-4D97-AF65-F5344CB8AC3E}">
        <p14:creationId xmlns:p14="http://schemas.microsoft.com/office/powerpoint/2010/main" val="6551935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22"/>
          <p:cNvSpPr>
            <a:spLocks noGrp="1"/>
          </p:cNvSpPr>
          <p:nvPr>
            <p:ph type="sldNum" sz="quarter" idx="12"/>
          </p:nvPr>
        </p:nvSpPr>
        <p:spPr/>
        <p:txBody>
          <a:bodyPr/>
          <a:lstStyle>
            <a:lvl1pPr>
              <a:defRPr/>
            </a:lvl1pPr>
          </a:lstStyle>
          <a:p>
            <a:pPr>
              <a:defRPr/>
            </a:pPr>
            <a:fld id="{7663BBCA-9514-41E6-9FA0-179782E9BB59}" type="slidenum">
              <a:rPr lang="en-US"/>
              <a:pPr>
                <a:defRPr/>
              </a:pPr>
              <a:t>‹#›</a:t>
            </a:fld>
            <a:endParaRPr lang="en-US"/>
          </a:p>
        </p:txBody>
      </p:sp>
    </p:spTree>
    <p:extLst>
      <p:ext uri="{BB962C8B-B14F-4D97-AF65-F5344CB8AC3E}">
        <p14:creationId xmlns:p14="http://schemas.microsoft.com/office/powerpoint/2010/main" val="25666160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22"/>
          <p:cNvSpPr>
            <a:spLocks noGrp="1"/>
          </p:cNvSpPr>
          <p:nvPr>
            <p:ph type="sldNum" sz="quarter" idx="12"/>
          </p:nvPr>
        </p:nvSpPr>
        <p:spPr/>
        <p:txBody>
          <a:bodyPr/>
          <a:lstStyle>
            <a:lvl1pPr>
              <a:defRPr/>
            </a:lvl1pPr>
          </a:lstStyle>
          <a:p>
            <a:pPr>
              <a:defRPr/>
            </a:pPr>
            <a:fld id="{C95DBAEF-6527-4B8A-934A-6F43B3893FD8}" type="slidenum">
              <a:rPr lang="en-US"/>
              <a:pPr>
                <a:defRPr/>
              </a:pPr>
              <a:t>‹#›</a:t>
            </a:fld>
            <a:endParaRPr lang="en-US"/>
          </a:p>
        </p:txBody>
      </p:sp>
    </p:spTree>
    <p:extLst>
      <p:ext uri="{BB962C8B-B14F-4D97-AF65-F5344CB8AC3E}">
        <p14:creationId xmlns:p14="http://schemas.microsoft.com/office/powerpoint/2010/main" val="3653696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22"/>
          <p:cNvSpPr>
            <a:spLocks noGrp="1"/>
          </p:cNvSpPr>
          <p:nvPr>
            <p:ph type="sldNum" sz="quarter" idx="12"/>
          </p:nvPr>
        </p:nvSpPr>
        <p:spPr/>
        <p:txBody>
          <a:bodyPr/>
          <a:lstStyle>
            <a:lvl1pPr>
              <a:defRPr/>
            </a:lvl1pPr>
          </a:lstStyle>
          <a:p>
            <a:pPr>
              <a:defRPr/>
            </a:pPr>
            <a:fld id="{51CD42E8-079D-467A-B8EA-C09A5530BF37}" type="slidenum">
              <a:rPr lang="en-US"/>
              <a:pPr>
                <a:defRPr/>
              </a:pPr>
              <a:t>‹#›</a:t>
            </a:fld>
            <a:endParaRPr lang="en-US"/>
          </a:p>
        </p:txBody>
      </p:sp>
    </p:spTree>
    <p:extLst>
      <p:ext uri="{BB962C8B-B14F-4D97-AF65-F5344CB8AC3E}">
        <p14:creationId xmlns:p14="http://schemas.microsoft.com/office/powerpoint/2010/main" val="18261935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AC9DB1-2E99-44F5-9CF3-811F2053874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448919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2FC8A5-54BE-42C5-B817-FB1869C7724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6012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911D93-7616-41B0-AEA9-D67996A136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45948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1B069-5B8C-4DE8-AFB1-2D062271D6C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84691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C5F41E-3860-4982-9ABB-939A9A6A716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13806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1C94D4-4ED1-4842-A23B-36ED0110CD2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33621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2A9E4A-36DD-451B-8230-73756261D12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3134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38E1F76-48E5-45A0-AA14-C6AEBAAB70D5}" type="slidenum">
              <a:rPr lang="en-US"/>
              <a:pPr>
                <a:defRPr/>
              </a:pPr>
              <a:t>‹#›</a:t>
            </a:fld>
            <a:endParaRPr lang="en-US"/>
          </a:p>
        </p:txBody>
      </p:sp>
    </p:spTree>
    <p:extLst>
      <p:ext uri="{BB962C8B-B14F-4D97-AF65-F5344CB8AC3E}">
        <p14:creationId xmlns:p14="http://schemas.microsoft.com/office/powerpoint/2010/main" val="30474106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E751F3-682C-47EE-A96D-7806403E17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83670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F84BC-EE51-425B-9D62-D9C78184569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64644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48E669-9A08-4668-9494-B602EF3BD2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543148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18D755-9004-4A6C-8B96-00694DEB5EC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73009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48F7F7-19B2-442A-A6FB-BC0C658399F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49641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86772-D76E-4F76-AFB7-20D6ACA5A7B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49537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prstClr val="black"/>
                </a:solidFill>
              </a:rPr>
              <a:t>Copyright Henry Sneath</a:t>
            </a: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CD239F-29B6-44F5-B939-8DD9EC2CD2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04873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solidFill>
                <a:srgbClr val="3B3B3B">
                  <a:shade val="50000"/>
                </a:srgbClr>
              </a:solidFill>
            </a:endParaRPr>
          </a:p>
        </p:txBody>
      </p:sp>
      <p:sp>
        <p:nvSpPr>
          <p:cNvPr id="19" name="Footer Placeholder 18"/>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27" name="Slide Number Placeholder 26"/>
          <p:cNvSpPr>
            <a:spLocks noGrp="1"/>
          </p:cNvSpPr>
          <p:nvPr>
            <p:ph type="sldNum" sz="quarter" idx="12"/>
          </p:nvPr>
        </p:nvSpPr>
        <p:spPr/>
        <p:txBody>
          <a:bodyPr/>
          <a:lstStyle/>
          <a:p>
            <a:pPr>
              <a:defRPr/>
            </a:pPr>
            <a:fld id="{FBAC9DB1-2E99-44F5-9CF3-811F20538748}"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2019509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3B3B3B">
                  <a:shade val="50000"/>
                </a:srgbClr>
              </a:solidFill>
            </a:endParaRPr>
          </a:p>
        </p:txBody>
      </p:sp>
      <p:sp>
        <p:nvSpPr>
          <p:cNvPr id="5" name="Footer Placeholder 4"/>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6" name="Slide Number Placeholder 5"/>
          <p:cNvSpPr>
            <a:spLocks noGrp="1"/>
          </p:cNvSpPr>
          <p:nvPr>
            <p:ph type="sldNum" sz="quarter" idx="12"/>
          </p:nvPr>
        </p:nvSpPr>
        <p:spPr/>
        <p:txBody>
          <a:bodyPr/>
          <a:lstStyle/>
          <a:p>
            <a:pPr>
              <a:defRPr/>
            </a:pPr>
            <a:fld id="{1E2FC8A5-54BE-42C5-B817-FB1869C7724E}"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10091419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3B3B3B">
                  <a:shade val="50000"/>
                </a:srgbClr>
              </a:solidFill>
            </a:endParaRPr>
          </a:p>
        </p:txBody>
      </p:sp>
      <p:sp>
        <p:nvSpPr>
          <p:cNvPr id="5" name="Footer Placeholder 4"/>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6" name="Slide Number Placeholder 5"/>
          <p:cNvSpPr>
            <a:spLocks noGrp="1"/>
          </p:cNvSpPr>
          <p:nvPr>
            <p:ph type="sldNum" sz="quarter" idx="12"/>
          </p:nvPr>
        </p:nvSpPr>
        <p:spPr/>
        <p:txBody>
          <a:bodyPr/>
          <a:lstStyle/>
          <a:p>
            <a:pPr>
              <a:defRPr/>
            </a:pPr>
            <a:fld id="{1A911D93-7616-41B0-AEA9-D67996A136B5}"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355290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AC9DB1-2E99-44F5-9CF3-811F20538748}" type="slidenum">
              <a:rPr lang="en-US"/>
              <a:pPr>
                <a:defRPr/>
              </a:pPr>
              <a:t>‹#›</a:t>
            </a:fld>
            <a:endParaRPr lang="en-US"/>
          </a:p>
        </p:txBody>
      </p:sp>
    </p:spTree>
    <p:extLst>
      <p:ext uri="{BB962C8B-B14F-4D97-AF65-F5344CB8AC3E}">
        <p14:creationId xmlns:p14="http://schemas.microsoft.com/office/powerpoint/2010/main" val="40298036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3B3B3B">
                  <a:shade val="50000"/>
                </a:srgbClr>
              </a:solidFill>
            </a:endParaRPr>
          </a:p>
        </p:txBody>
      </p:sp>
      <p:sp>
        <p:nvSpPr>
          <p:cNvPr id="6" name="Footer Placeholder 5"/>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7" name="Slide Number Placeholder 6"/>
          <p:cNvSpPr>
            <a:spLocks noGrp="1"/>
          </p:cNvSpPr>
          <p:nvPr>
            <p:ph type="sldNum" sz="quarter" idx="12"/>
          </p:nvPr>
        </p:nvSpPr>
        <p:spPr/>
        <p:txBody>
          <a:bodyPr/>
          <a:lstStyle/>
          <a:p>
            <a:pPr>
              <a:defRPr/>
            </a:pPr>
            <a:fld id="{6931B069-5B8C-4DE8-AFB1-2D062271D6CD}"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3809867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3B3B3B">
                  <a:shade val="50000"/>
                </a:srgbClr>
              </a:solidFill>
            </a:endParaRPr>
          </a:p>
        </p:txBody>
      </p:sp>
      <p:sp>
        <p:nvSpPr>
          <p:cNvPr id="8" name="Footer Placeholder 7"/>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9" name="Slide Number Placeholder 8"/>
          <p:cNvSpPr>
            <a:spLocks noGrp="1"/>
          </p:cNvSpPr>
          <p:nvPr>
            <p:ph type="sldNum" sz="quarter" idx="12"/>
          </p:nvPr>
        </p:nvSpPr>
        <p:spPr/>
        <p:txBody>
          <a:bodyPr/>
          <a:lstStyle/>
          <a:p>
            <a:pPr>
              <a:defRPr/>
            </a:pPr>
            <a:fld id="{5AC5F41E-3860-4982-9ABB-939A9A6A7169}"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41480727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endParaRPr lang="en-US">
              <a:solidFill>
                <a:srgbClr val="3B3B3B">
                  <a:shade val="50000"/>
                </a:srgbClr>
              </a:solidFill>
            </a:endParaRPr>
          </a:p>
        </p:txBody>
      </p:sp>
      <p:sp>
        <p:nvSpPr>
          <p:cNvPr id="8" name="Slide Number Placeholder 7"/>
          <p:cNvSpPr>
            <a:spLocks noGrp="1"/>
          </p:cNvSpPr>
          <p:nvPr>
            <p:ph type="sldNum" sz="quarter" idx="11"/>
          </p:nvPr>
        </p:nvSpPr>
        <p:spPr/>
        <p:txBody>
          <a:bodyPr/>
          <a:lstStyle/>
          <a:p>
            <a:pPr>
              <a:defRPr/>
            </a:pPr>
            <a:fld id="{7F1C94D4-4ED1-4842-A23B-36ED0110CD26}" type="slidenum">
              <a:rPr lang="en-US" smtClean="0">
                <a:solidFill>
                  <a:srgbClr val="3B3B3B">
                    <a:shade val="50000"/>
                  </a:srgbClr>
                </a:solidFill>
              </a:rPr>
              <a:pPr>
                <a:defRPr/>
              </a:pPr>
              <a:t>‹#›</a:t>
            </a:fld>
            <a:endParaRPr lang="en-US">
              <a:solidFill>
                <a:srgbClr val="3B3B3B">
                  <a:shade val="50000"/>
                </a:srgbClr>
              </a:solidFill>
            </a:endParaRPr>
          </a:p>
        </p:txBody>
      </p:sp>
      <p:sp>
        <p:nvSpPr>
          <p:cNvPr id="9" name="Footer Placeholder 8"/>
          <p:cNvSpPr>
            <a:spLocks noGrp="1"/>
          </p:cNvSpPr>
          <p:nvPr>
            <p:ph type="ftr" sz="quarter" idx="12"/>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Tree>
    <p:extLst>
      <p:ext uri="{BB962C8B-B14F-4D97-AF65-F5344CB8AC3E}">
        <p14:creationId xmlns:p14="http://schemas.microsoft.com/office/powerpoint/2010/main" val="4064462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3B3B3B">
                  <a:shade val="50000"/>
                </a:srgbClr>
              </a:solidFill>
            </a:endParaRPr>
          </a:p>
        </p:txBody>
      </p:sp>
      <p:sp>
        <p:nvSpPr>
          <p:cNvPr id="3" name="Footer Placeholder 2"/>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4" name="Slide Number Placeholder 3"/>
          <p:cNvSpPr>
            <a:spLocks noGrp="1"/>
          </p:cNvSpPr>
          <p:nvPr>
            <p:ph type="sldNum" sz="quarter" idx="12"/>
          </p:nvPr>
        </p:nvSpPr>
        <p:spPr/>
        <p:txBody>
          <a:bodyPr/>
          <a:lstStyle/>
          <a:p>
            <a:pPr>
              <a:defRPr/>
            </a:pPr>
            <a:fld id="{5E2A9E4A-36DD-451B-8230-73756261D125}"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34502869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3B3B3B">
                  <a:shade val="50000"/>
                </a:srgbClr>
              </a:solidFill>
            </a:endParaRPr>
          </a:p>
        </p:txBody>
      </p:sp>
      <p:sp>
        <p:nvSpPr>
          <p:cNvPr id="6" name="Footer Placeholder 5"/>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7" name="Slide Number Placeholder 6"/>
          <p:cNvSpPr>
            <a:spLocks noGrp="1"/>
          </p:cNvSpPr>
          <p:nvPr>
            <p:ph type="sldNum" sz="quarter" idx="12"/>
          </p:nvPr>
        </p:nvSpPr>
        <p:spPr>
          <a:xfrm>
            <a:off x="8156448" y="6422064"/>
            <a:ext cx="762000" cy="365125"/>
          </a:xfrm>
        </p:spPr>
        <p:txBody>
          <a:bodyPr/>
          <a:lstStyle/>
          <a:p>
            <a:pPr>
              <a:defRPr/>
            </a:pPr>
            <a:fld id="{73E751F3-682C-47EE-A96D-7806403E1767}"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34273652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a:solidFill>
                <a:srgbClr val="3B3B3B">
                  <a:shade val="50000"/>
                </a:srgbClr>
              </a:solidFill>
            </a:endParaRPr>
          </a:p>
        </p:txBody>
      </p:sp>
      <p:sp>
        <p:nvSpPr>
          <p:cNvPr id="6" name="Footer Placeholder 5"/>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7" name="Slide Number Placeholder 6"/>
          <p:cNvSpPr>
            <a:spLocks noGrp="1"/>
          </p:cNvSpPr>
          <p:nvPr>
            <p:ph type="sldNum" sz="quarter" idx="12"/>
          </p:nvPr>
        </p:nvSpPr>
        <p:spPr/>
        <p:txBody>
          <a:bodyPr/>
          <a:lstStyle/>
          <a:p>
            <a:pPr>
              <a:defRPr/>
            </a:pPr>
            <a:fld id="{D81F84BC-EE51-425B-9D62-D9C78184569E}"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37815848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3B3B3B">
                  <a:shade val="50000"/>
                </a:srgbClr>
              </a:solidFill>
            </a:endParaRPr>
          </a:p>
        </p:txBody>
      </p:sp>
      <p:sp>
        <p:nvSpPr>
          <p:cNvPr id="5" name="Footer Placeholder 4"/>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6" name="Slide Number Placeholder 5"/>
          <p:cNvSpPr>
            <a:spLocks noGrp="1"/>
          </p:cNvSpPr>
          <p:nvPr>
            <p:ph type="sldNum" sz="quarter" idx="12"/>
          </p:nvPr>
        </p:nvSpPr>
        <p:spPr/>
        <p:txBody>
          <a:bodyPr/>
          <a:lstStyle/>
          <a:p>
            <a:pPr>
              <a:defRPr/>
            </a:pPr>
            <a:fld id="{8C48E669-9A08-4668-9494-B602EF3BD2A7}"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13835429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3B3B3B">
                  <a:shade val="50000"/>
                </a:srgbClr>
              </a:solidFill>
            </a:endParaRPr>
          </a:p>
        </p:txBody>
      </p:sp>
      <p:sp>
        <p:nvSpPr>
          <p:cNvPr id="5" name="Footer Placeholder 4"/>
          <p:cNvSpPr>
            <a:spLocks noGrp="1"/>
          </p:cNvSpPr>
          <p:nvPr>
            <p:ph type="ftr" sz="quarter" idx="11"/>
          </p:nvPr>
        </p:nvSpPr>
        <p:spPr/>
        <p:txBody>
          <a:bodyPr/>
          <a:lstStyle/>
          <a:p>
            <a:pPr>
              <a:defRPr/>
            </a:pPr>
            <a:r>
              <a:rPr lang="en-US" smtClean="0">
                <a:solidFill>
                  <a:srgbClr val="3B3B3B">
                    <a:shade val="50000"/>
                  </a:srgbClr>
                </a:solidFill>
              </a:rPr>
              <a:t>Copyright Henry Sneath</a:t>
            </a:r>
            <a:endParaRPr lang="en-US">
              <a:solidFill>
                <a:srgbClr val="3B3B3B">
                  <a:shade val="50000"/>
                </a:srgbClr>
              </a:solidFill>
            </a:endParaRPr>
          </a:p>
        </p:txBody>
      </p:sp>
      <p:sp>
        <p:nvSpPr>
          <p:cNvPr id="6" name="Slide Number Placeholder 5"/>
          <p:cNvSpPr>
            <a:spLocks noGrp="1"/>
          </p:cNvSpPr>
          <p:nvPr>
            <p:ph type="sldNum" sz="quarter" idx="12"/>
          </p:nvPr>
        </p:nvSpPr>
        <p:spPr/>
        <p:txBody>
          <a:bodyPr/>
          <a:lstStyle/>
          <a:p>
            <a:pPr>
              <a:defRPr/>
            </a:pPr>
            <a:fld id="{5B18D755-9004-4A6C-8B96-00694DEB5ECA}"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439609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FC8A5-54BE-42C5-B817-FB1869C7724E}" type="slidenum">
              <a:rPr lang="en-US"/>
              <a:pPr>
                <a:defRPr/>
              </a:pPr>
              <a:t>‹#›</a:t>
            </a:fld>
            <a:endParaRPr lang="en-US"/>
          </a:p>
        </p:txBody>
      </p:sp>
    </p:spTree>
    <p:extLst>
      <p:ext uri="{BB962C8B-B14F-4D97-AF65-F5344CB8AC3E}">
        <p14:creationId xmlns:p14="http://schemas.microsoft.com/office/powerpoint/2010/main" val="2555771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11D93-7616-41B0-AEA9-D67996A136B5}" type="slidenum">
              <a:rPr lang="en-US"/>
              <a:pPr>
                <a:defRPr/>
              </a:pPr>
              <a:t>‹#›</a:t>
            </a:fld>
            <a:endParaRPr lang="en-US"/>
          </a:p>
        </p:txBody>
      </p:sp>
    </p:spTree>
    <p:extLst>
      <p:ext uri="{BB962C8B-B14F-4D97-AF65-F5344CB8AC3E}">
        <p14:creationId xmlns:p14="http://schemas.microsoft.com/office/powerpoint/2010/main" val="113562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31B069-5B8C-4DE8-AFB1-2D062271D6CD}" type="slidenum">
              <a:rPr lang="en-US"/>
              <a:pPr>
                <a:defRPr/>
              </a:pPr>
              <a:t>‹#›</a:t>
            </a:fld>
            <a:endParaRPr lang="en-US"/>
          </a:p>
        </p:txBody>
      </p:sp>
    </p:spTree>
    <p:extLst>
      <p:ext uri="{BB962C8B-B14F-4D97-AF65-F5344CB8AC3E}">
        <p14:creationId xmlns:p14="http://schemas.microsoft.com/office/powerpoint/2010/main" val="139039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5F41E-3860-4982-9ABB-939A9A6A7169}" type="slidenum">
              <a:rPr lang="en-US"/>
              <a:pPr>
                <a:defRPr/>
              </a:pPr>
              <a:t>‹#›</a:t>
            </a:fld>
            <a:endParaRPr lang="en-US"/>
          </a:p>
        </p:txBody>
      </p:sp>
    </p:spTree>
    <p:extLst>
      <p:ext uri="{BB962C8B-B14F-4D97-AF65-F5344CB8AC3E}">
        <p14:creationId xmlns:p14="http://schemas.microsoft.com/office/powerpoint/2010/main" val="263535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1C94D4-4ED1-4842-A23B-36ED0110CD26}" type="slidenum">
              <a:rPr lang="en-US"/>
              <a:pPr>
                <a:defRPr/>
              </a:pPr>
              <a:t>‹#›</a:t>
            </a:fld>
            <a:endParaRPr lang="en-US"/>
          </a:p>
        </p:txBody>
      </p:sp>
    </p:spTree>
    <p:extLst>
      <p:ext uri="{BB962C8B-B14F-4D97-AF65-F5344CB8AC3E}">
        <p14:creationId xmlns:p14="http://schemas.microsoft.com/office/powerpoint/2010/main" val="12992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2A9E4A-36DD-451B-8230-73756261D125}" type="slidenum">
              <a:rPr lang="en-US"/>
              <a:pPr>
                <a:defRPr/>
              </a:pPr>
              <a:t>‹#›</a:t>
            </a:fld>
            <a:endParaRPr lang="en-US"/>
          </a:p>
        </p:txBody>
      </p:sp>
    </p:spTree>
    <p:extLst>
      <p:ext uri="{BB962C8B-B14F-4D97-AF65-F5344CB8AC3E}">
        <p14:creationId xmlns:p14="http://schemas.microsoft.com/office/powerpoint/2010/main" val="280648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E751F3-682C-47EE-A96D-7806403E1767}" type="slidenum">
              <a:rPr lang="en-US"/>
              <a:pPr>
                <a:defRPr/>
              </a:pPr>
              <a:t>‹#›</a:t>
            </a:fld>
            <a:endParaRPr lang="en-US"/>
          </a:p>
        </p:txBody>
      </p:sp>
    </p:spTree>
    <p:extLst>
      <p:ext uri="{BB962C8B-B14F-4D97-AF65-F5344CB8AC3E}">
        <p14:creationId xmlns:p14="http://schemas.microsoft.com/office/powerpoint/2010/main" val="215358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4E5782-83BE-47C0-BDD9-DF6927313812}" type="slidenum">
              <a:rPr lang="en-US"/>
              <a:pPr>
                <a:defRPr/>
              </a:pPr>
              <a:t>‹#›</a:t>
            </a:fld>
            <a:endParaRPr lang="en-US"/>
          </a:p>
        </p:txBody>
      </p:sp>
    </p:spTree>
    <p:extLst>
      <p:ext uri="{BB962C8B-B14F-4D97-AF65-F5344CB8AC3E}">
        <p14:creationId xmlns:p14="http://schemas.microsoft.com/office/powerpoint/2010/main" val="1654036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1F84BC-EE51-425B-9D62-D9C78184569E}" type="slidenum">
              <a:rPr lang="en-US"/>
              <a:pPr>
                <a:defRPr/>
              </a:pPr>
              <a:t>‹#›</a:t>
            </a:fld>
            <a:endParaRPr lang="en-US"/>
          </a:p>
        </p:txBody>
      </p:sp>
    </p:spTree>
    <p:extLst>
      <p:ext uri="{BB962C8B-B14F-4D97-AF65-F5344CB8AC3E}">
        <p14:creationId xmlns:p14="http://schemas.microsoft.com/office/powerpoint/2010/main" val="384156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48E669-9A08-4668-9494-B602EF3BD2A7}" type="slidenum">
              <a:rPr lang="en-US"/>
              <a:pPr>
                <a:defRPr/>
              </a:pPr>
              <a:t>‹#›</a:t>
            </a:fld>
            <a:endParaRPr lang="en-US"/>
          </a:p>
        </p:txBody>
      </p:sp>
    </p:spTree>
    <p:extLst>
      <p:ext uri="{BB962C8B-B14F-4D97-AF65-F5344CB8AC3E}">
        <p14:creationId xmlns:p14="http://schemas.microsoft.com/office/powerpoint/2010/main" val="1507961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8D755-9004-4A6C-8B96-00694DEB5ECA}" type="slidenum">
              <a:rPr lang="en-US"/>
              <a:pPr>
                <a:defRPr/>
              </a:pPr>
              <a:t>‹#›</a:t>
            </a:fld>
            <a:endParaRPr lang="en-US"/>
          </a:p>
        </p:txBody>
      </p:sp>
    </p:spTree>
    <p:extLst>
      <p:ext uri="{BB962C8B-B14F-4D97-AF65-F5344CB8AC3E}">
        <p14:creationId xmlns:p14="http://schemas.microsoft.com/office/powerpoint/2010/main" val="3052020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48F7F7-19B2-442A-A6FB-BC0C658399FB}" type="slidenum">
              <a:rPr lang="en-US"/>
              <a:pPr>
                <a:defRPr/>
              </a:pPr>
              <a:t>‹#›</a:t>
            </a:fld>
            <a:endParaRPr lang="en-US"/>
          </a:p>
        </p:txBody>
      </p:sp>
    </p:spTree>
    <p:extLst>
      <p:ext uri="{BB962C8B-B14F-4D97-AF65-F5344CB8AC3E}">
        <p14:creationId xmlns:p14="http://schemas.microsoft.com/office/powerpoint/2010/main" val="2280240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86772-D76E-4F76-AFB7-20D6ACA5A7BF}" type="slidenum">
              <a:rPr lang="en-US"/>
              <a:pPr>
                <a:defRPr/>
              </a:pPr>
              <a:t>‹#›</a:t>
            </a:fld>
            <a:endParaRPr lang="en-US"/>
          </a:p>
        </p:txBody>
      </p:sp>
    </p:spTree>
    <p:extLst>
      <p:ext uri="{BB962C8B-B14F-4D97-AF65-F5344CB8AC3E}">
        <p14:creationId xmlns:p14="http://schemas.microsoft.com/office/powerpoint/2010/main" val="414763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CD239F-29B6-44F5-B939-8DD9EC2CD239}" type="slidenum">
              <a:rPr lang="en-US"/>
              <a:pPr>
                <a:defRPr/>
              </a:pPr>
              <a:t>‹#›</a:t>
            </a:fld>
            <a:endParaRPr lang="en-US"/>
          </a:p>
        </p:txBody>
      </p:sp>
    </p:spTree>
    <p:extLst>
      <p:ext uri="{BB962C8B-B14F-4D97-AF65-F5344CB8AC3E}">
        <p14:creationId xmlns:p14="http://schemas.microsoft.com/office/powerpoint/2010/main" val="269499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prite 10"/>
          <p:cNvPicPr>
            <a:picLocks noChangeAspect="1" noChangeArrowheads="1"/>
          </p:cNvPicPr>
          <p:nvPr/>
        </p:nvPicPr>
        <p:blipFill>
          <a:blip r:embed="rId2">
            <a:extLst>
              <a:ext uri="{28A0092B-C50C-407E-A947-70E740481C1C}">
                <a14:useLocalDpi xmlns:a14="http://schemas.microsoft.com/office/drawing/2010/main" val="0"/>
              </a:ext>
            </a:extLst>
          </a:blip>
          <a:srcRect l="-35" r="415" b="1929"/>
          <a:stretch>
            <a:fillRect/>
          </a:stretch>
        </p:blipFill>
        <p:spPr bwMode="auto">
          <a:xfrm>
            <a:off x="-3175" y="2895600"/>
            <a:ext cx="91471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0" y="4025900"/>
            <a:ext cx="9142413" cy="152400"/>
          </a:xfrm>
          <a:prstGeom prst="rect">
            <a:avLst/>
          </a:prstGeom>
          <a:gradFill rotWithShape="0">
            <a:gsLst>
              <a:gs pos="0">
                <a:schemeClr val="tx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1" hangingPunct="1"/>
            <a:endParaRPr kumimoji="1" lang="en-US" sz="2400">
              <a:latin typeface="Times New Roman" pitchFamily="18" charset="0"/>
            </a:endParaRPr>
          </a:p>
        </p:txBody>
      </p:sp>
      <p:sp>
        <p:nvSpPr>
          <p:cNvPr id="6" name="Rectangle 9"/>
          <p:cNvSpPr>
            <a:spLocks noChangeArrowheads="1"/>
          </p:cNvSpPr>
          <p:nvPr/>
        </p:nvSpPr>
        <p:spPr bwMode="auto">
          <a:xfrm>
            <a:off x="0" y="2743200"/>
            <a:ext cx="9142413" cy="152400"/>
          </a:xfrm>
          <a:prstGeom prst="rect">
            <a:avLst/>
          </a:prstGeom>
          <a:gradFill rotWithShape="0">
            <a:gsLst>
              <a:gs pos="0">
                <a:schemeClr val="bg1"/>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1" hangingPunct="1"/>
            <a:endParaRPr kumimoji="1" lang="en-US" sz="2400">
              <a:latin typeface="Times New Roman" pitchFamily="18" charset="0"/>
            </a:endParaRPr>
          </a:p>
        </p:txBody>
      </p:sp>
      <p:sp>
        <p:nvSpPr>
          <p:cNvPr id="128003" name="Rectangle 3"/>
          <p:cNvSpPr>
            <a:spLocks noGrp="1" noChangeArrowheads="1"/>
          </p:cNvSpPr>
          <p:nvPr>
            <p:ph type="ctrTitle" sz="quarter"/>
          </p:nvPr>
        </p:nvSpPr>
        <p:spPr>
          <a:xfrm>
            <a:off x="685800" y="2895600"/>
            <a:ext cx="7772400" cy="1143000"/>
          </a:xfrm>
        </p:spPr>
        <p:txBody>
          <a:bodyPr/>
          <a:lstStyle>
            <a:lvl1pPr>
              <a:defRPr/>
            </a:lvl1pPr>
          </a:lstStyle>
          <a:p>
            <a:pPr lvl="0"/>
            <a:r>
              <a:rPr lang="en-US" noProof="0" smtClean="0"/>
              <a:t>Click to edit Master title style</a:t>
            </a:r>
          </a:p>
        </p:txBody>
      </p:sp>
      <p:sp>
        <p:nvSpPr>
          <p:cNvPr id="128004" name="Rectangle 4"/>
          <p:cNvSpPr>
            <a:spLocks noGrp="1" noChangeArrowheads="1"/>
          </p:cNvSpPr>
          <p:nvPr>
            <p:ph type="subTitle" sz="quarter" idx="1"/>
          </p:nvPr>
        </p:nvSpPr>
        <p:spPr>
          <a:xfrm>
            <a:off x="1371600" y="4419600"/>
            <a:ext cx="6400800" cy="1752600"/>
          </a:xfrm>
        </p:spPr>
        <p:txBody>
          <a:bodyPr/>
          <a:lstStyle>
            <a:lvl1pPr marL="0" indent="0" algn="ctr">
              <a:buFontTx/>
              <a:buNone/>
              <a:defRPr>
                <a:solidFill>
                  <a:schemeClr val="tx1"/>
                </a:solidFill>
                <a:latin typeface="Arial Narrow" pitchFamily="34" charset="0"/>
              </a:defRPr>
            </a:lvl1pPr>
          </a:lstStyle>
          <a:p>
            <a:pPr lvl="0"/>
            <a:r>
              <a:rPr lang="en-US" noProof="0" smtClean="0"/>
              <a:t>Click to edit Master subtitle style</a:t>
            </a:r>
          </a:p>
        </p:txBody>
      </p:sp>
      <p:sp>
        <p:nvSpPr>
          <p:cNvPr id="7" name="Rectangle 5"/>
          <p:cNvSpPr>
            <a:spLocks noGrp="1" noChangeArrowheads="1"/>
          </p:cNvSpPr>
          <p:nvPr>
            <p:ph type="dt" sz="quarter" idx="10"/>
          </p:nvPr>
        </p:nvSpPr>
        <p:spPr>
          <a:xfrm>
            <a:off x="685800" y="0"/>
            <a:ext cx="1905000" cy="457200"/>
          </a:xfrm>
        </p:spPr>
        <p:txBody>
          <a:bodyPr anchor="t"/>
          <a:lstStyle>
            <a:lvl1pPr>
              <a:defRPr/>
            </a:lvl1pPr>
          </a:lstStyle>
          <a:p>
            <a:pPr>
              <a:defRPr/>
            </a:pPr>
            <a:endParaRPr lang="en-US"/>
          </a:p>
        </p:txBody>
      </p:sp>
      <p:sp>
        <p:nvSpPr>
          <p:cNvPr id="8" name="Rectangle 6"/>
          <p:cNvSpPr>
            <a:spLocks noGrp="1" noChangeArrowheads="1"/>
          </p:cNvSpPr>
          <p:nvPr>
            <p:ph type="ftr" sz="quarter" idx="11"/>
          </p:nvPr>
        </p:nvSpPr>
        <p:spPr>
          <a:xfrm>
            <a:off x="3124200" y="0"/>
            <a:ext cx="2895600" cy="457200"/>
          </a:xfrm>
        </p:spPr>
        <p:txBody>
          <a:bodyPr anchor="t"/>
          <a:lstStyle>
            <a:lvl1pPr>
              <a:defRPr/>
            </a:lvl1pPr>
          </a:lstStyle>
          <a:p>
            <a:pPr>
              <a:defRPr/>
            </a:pPr>
            <a:r>
              <a:rPr lang="en-US" smtClean="0"/>
              <a:t>Copyright Henry Sneath</a:t>
            </a:r>
            <a:endParaRPr lang="en-US"/>
          </a:p>
        </p:txBody>
      </p:sp>
      <p:sp>
        <p:nvSpPr>
          <p:cNvPr id="9" name="Rectangle 7"/>
          <p:cNvSpPr>
            <a:spLocks noGrp="1" noChangeArrowheads="1"/>
          </p:cNvSpPr>
          <p:nvPr>
            <p:ph type="sldNum" sz="quarter" idx="12"/>
          </p:nvPr>
        </p:nvSpPr>
        <p:spPr>
          <a:xfrm>
            <a:off x="6553200" y="0"/>
            <a:ext cx="1905000" cy="457200"/>
          </a:xfrm>
        </p:spPr>
        <p:txBody>
          <a:bodyPr anchor="t"/>
          <a:lstStyle>
            <a:lvl1pPr>
              <a:defRPr/>
            </a:lvl1pPr>
          </a:lstStyle>
          <a:p>
            <a:pPr>
              <a:defRPr/>
            </a:pPr>
            <a:fld id="{A3E7EE07-0916-4767-A339-0F11F82D60C0}" type="slidenum">
              <a:rPr lang="en-US"/>
              <a:pPr>
                <a:defRPr/>
              </a:pPr>
              <a:t>‹#›</a:t>
            </a:fld>
            <a:endParaRPr lang="en-US"/>
          </a:p>
        </p:txBody>
      </p:sp>
    </p:spTree>
    <p:extLst>
      <p:ext uri="{BB962C8B-B14F-4D97-AF65-F5344CB8AC3E}">
        <p14:creationId xmlns:p14="http://schemas.microsoft.com/office/powerpoint/2010/main" val="675144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A64B2AE-FD2C-438E-B6DF-EBE750BEEC8C}" type="slidenum">
              <a:rPr lang="en-US"/>
              <a:pPr>
                <a:defRPr/>
              </a:pPr>
              <a:t>‹#›</a:t>
            </a:fld>
            <a:endParaRPr lang="en-US"/>
          </a:p>
        </p:txBody>
      </p:sp>
    </p:spTree>
    <p:extLst>
      <p:ext uri="{BB962C8B-B14F-4D97-AF65-F5344CB8AC3E}">
        <p14:creationId xmlns:p14="http://schemas.microsoft.com/office/powerpoint/2010/main" val="198490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CD1264-1312-493E-81B7-D19747914230}" type="slidenum">
              <a:rPr lang="en-US"/>
              <a:pPr>
                <a:defRPr/>
              </a:pPr>
              <a:t>‹#›</a:t>
            </a:fld>
            <a:endParaRPr lang="en-US"/>
          </a:p>
        </p:txBody>
      </p:sp>
    </p:spTree>
    <p:extLst>
      <p:ext uri="{BB962C8B-B14F-4D97-AF65-F5344CB8AC3E}">
        <p14:creationId xmlns:p14="http://schemas.microsoft.com/office/powerpoint/2010/main" val="57067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A8F544D-68B9-4780-827B-99D2C9AB807C}" type="slidenum">
              <a:rPr lang="en-US"/>
              <a:pPr>
                <a:defRPr/>
              </a:pPr>
              <a:t>‹#›</a:t>
            </a:fld>
            <a:endParaRPr lang="en-US"/>
          </a:p>
        </p:txBody>
      </p:sp>
    </p:spTree>
    <p:extLst>
      <p:ext uri="{BB962C8B-B14F-4D97-AF65-F5344CB8AC3E}">
        <p14:creationId xmlns:p14="http://schemas.microsoft.com/office/powerpoint/2010/main" val="274862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FF40E5-E519-465C-AD9A-4F1046F03958}" type="slidenum">
              <a:rPr lang="en-US"/>
              <a:pPr>
                <a:defRPr/>
              </a:pPr>
              <a:t>‹#›</a:t>
            </a:fld>
            <a:endParaRPr lang="en-US"/>
          </a:p>
        </p:txBody>
      </p:sp>
    </p:spTree>
    <p:extLst>
      <p:ext uri="{BB962C8B-B14F-4D97-AF65-F5344CB8AC3E}">
        <p14:creationId xmlns:p14="http://schemas.microsoft.com/office/powerpoint/2010/main" val="4004988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FAEAABC-8287-4B64-BC72-7CE28E9336BC}" type="slidenum">
              <a:rPr lang="en-US"/>
              <a:pPr>
                <a:defRPr/>
              </a:pPr>
              <a:t>‹#›</a:t>
            </a:fld>
            <a:endParaRPr lang="en-US"/>
          </a:p>
        </p:txBody>
      </p:sp>
    </p:spTree>
    <p:extLst>
      <p:ext uri="{BB962C8B-B14F-4D97-AF65-F5344CB8AC3E}">
        <p14:creationId xmlns:p14="http://schemas.microsoft.com/office/powerpoint/2010/main" val="9527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6F5FF6B-7CDB-4C9C-98BF-B2ABDBE00B50}" type="slidenum">
              <a:rPr lang="en-US"/>
              <a:pPr>
                <a:defRPr/>
              </a:pPr>
              <a:t>‹#›</a:t>
            </a:fld>
            <a:endParaRPr lang="en-US"/>
          </a:p>
        </p:txBody>
      </p:sp>
    </p:spTree>
    <p:extLst>
      <p:ext uri="{BB962C8B-B14F-4D97-AF65-F5344CB8AC3E}">
        <p14:creationId xmlns:p14="http://schemas.microsoft.com/office/powerpoint/2010/main" val="2279942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A65EEBA-8F85-40C0-AB51-B880BA31832C}" type="slidenum">
              <a:rPr lang="en-US"/>
              <a:pPr>
                <a:defRPr/>
              </a:pPr>
              <a:t>‹#›</a:t>
            </a:fld>
            <a:endParaRPr lang="en-US"/>
          </a:p>
        </p:txBody>
      </p:sp>
    </p:spTree>
    <p:extLst>
      <p:ext uri="{BB962C8B-B14F-4D97-AF65-F5344CB8AC3E}">
        <p14:creationId xmlns:p14="http://schemas.microsoft.com/office/powerpoint/2010/main" val="103835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676C8CE-C240-486D-A0A9-956908889578}" type="slidenum">
              <a:rPr lang="en-US"/>
              <a:pPr>
                <a:defRPr/>
              </a:pPr>
              <a:t>‹#›</a:t>
            </a:fld>
            <a:endParaRPr lang="en-US"/>
          </a:p>
        </p:txBody>
      </p:sp>
    </p:spTree>
    <p:extLst>
      <p:ext uri="{BB962C8B-B14F-4D97-AF65-F5344CB8AC3E}">
        <p14:creationId xmlns:p14="http://schemas.microsoft.com/office/powerpoint/2010/main" val="1914293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0243DB-4C6E-4D8F-81DE-AF0BA9B15E29}" type="slidenum">
              <a:rPr lang="en-US"/>
              <a:pPr>
                <a:defRPr/>
              </a:pPr>
              <a:t>‹#›</a:t>
            </a:fld>
            <a:endParaRPr lang="en-US"/>
          </a:p>
        </p:txBody>
      </p:sp>
    </p:spTree>
    <p:extLst>
      <p:ext uri="{BB962C8B-B14F-4D97-AF65-F5344CB8AC3E}">
        <p14:creationId xmlns:p14="http://schemas.microsoft.com/office/powerpoint/2010/main" val="378524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66C6AA2-C265-4334-841D-A10E89957297}" type="slidenum">
              <a:rPr lang="en-US"/>
              <a:pPr>
                <a:defRPr/>
              </a:pPr>
              <a:t>‹#›</a:t>
            </a:fld>
            <a:endParaRPr lang="en-US"/>
          </a:p>
        </p:txBody>
      </p:sp>
    </p:spTree>
    <p:extLst>
      <p:ext uri="{BB962C8B-B14F-4D97-AF65-F5344CB8AC3E}">
        <p14:creationId xmlns:p14="http://schemas.microsoft.com/office/powerpoint/2010/main" val="438538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01779D-D71B-43DE-A73F-E9EF4B7E41C3}" type="slidenum">
              <a:rPr lang="en-US"/>
              <a:pPr>
                <a:defRPr/>
              </a:pPr>
              <a:t>‹#›</a:t>
            </a:fld>
            <a:endParaRPr lang="en-US"/>
          </a:p>
        </p:txBody>
      </p:sp>
    </p:spTree>
    <p:extLst>
      <p:ext uri="{BB962C8B-B14F-4D97-AF65-F5344CB8AC3E}">
        <p14:creationId xmlns:p14="http://schemas.microsoft.com/office/powerpoint/2010/main" val="1348368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1" hangingPunct="1">
              <a:defRPr/>
            </a:pPr>
            <a:endParaRPr kumimoji="1" lang="en-US" sz="2400">
              <a:latin typeface="Times New Roman" pitchFamily="18" charset="0"/>
            </a:endParaRPr>
          </a:p>
        </p:txBody>
      </p:sp>
      <p:grpSp>
        <p:nvGrpSpPr>
          <p:cNvPr id="5" name="Group 3"/>
          <p:cNvGrpSpPr>
            <a:grpSpLocks/>
          </p:cNvGrpSpPr>
          <p:nvPr/>
        </p:nvGrpSpPr>
        <p:grpSpPr bwMode="auto">
          <a:xfrm>
            <a:off x="2133600" y="473075"/>
            <a:ext cx="4878388" cy="3490913"/>
            <a:chOff x="1344" y="298"/>
            <a:chExt cx="3073" cy="2199"/>
          </a:xfrm>
        </p:grpSpPr>
        <p:sp>
          <p:nvSpPr>
            <p:cNvPr id="6"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134156" name="Rectangle 12"/>
          <p:cNvSpPr>
            <a:spLocks noGrp="1" noChangeArrowheads="1"/>
          </p:cNvSpPr>
          <p:nvPr>
            <p:ph type="ctrTitle" sz="quarter"/>
          </p:nvPr>
        </p:nvSpPr>
        <p:spPr>
          <a:xfrm>
            <a:off x="685800" y="3886200"/>
            <a:ext cx="7772400" cy="1143000"/>
          </a:xfrm>
        </p:spPr>
        <p:txBody>
          <a:bodyPr/>
          <a:lstStyle>
            <a:lvl1pPr algn="ctr">
              <a:defRPr/>
            </a:lvl1pPr>
          </a:lstStyle>
          <a:p>
            <a:pPr lvl="0"/>
            <a:r>
              <a:rPr lang="en-US" noProof="0" smtClean="0"/>
              <a:t>Click to edit Master title style</a:t>
            </a:r>
          </a:p>
        </p:txBody>
      </p:sp>
      <p:sp>
        <p:nvSpPr>
          <p:cNvPr id="134157" name="Rectangle 13"/>
          <p:cNvSpPr>
            <a:spLocks noGrp="1" noChangeArrowheads="1"/>
          </p:cNvSpPr>
          <p:nvPr>
            <p:ph type="subTitle" sz="quarter" idx="1"/>
          </p:nvPr>
        </p:nvSpPr>
        <p:spPr>
          <a:xfrm>
            <a:off x="1371600" y="5410200"/>
            <a:ext cx="6400800" cy="12954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pPr>
              <a:defRPr/>
            </a:pPr>
            <a:endParaRPr lang="en-US"/>
          </a:p>
        </p:txBody>
      </p:sp>
      <p:sp>
        <p:nvSpPr>
          <p:cNvPr id="15" name="Rectangle 15"/>
          <p:cNvSpPr>
            <a:spLocks noGrp="1" noChangeArrowheads="1"/>
          </p:cNvSpPr>
          <p:nvPr>
            <p:ph type="ftr" sz="quarter" idx="11"/>
          </p:nvPr>
        </p:nvSpPr>
        <p:spPr>
          <a:xfrm>
            <a:off x="3124200" y="0"/>
            <a:ext cx="2895600" cy="457200"/>
          </a:xfrm>
        </p:spPr>
        <p:txBody>
          <a:bodyPr/>
          <a:lstStyle>
            <a:lvl1pPr>
              <a:defRPr/>
            </a:lvl1pPr>
          </a:lstStyle>
          <a:p>
            <a:pPr>
              <a:defRPr/>
            </a:pPr>
            <a:r>
              <a:rPr lang="en-US" smtClean="0"/>
              <a:t>Copyright Henry Sneath</a:t>
            </a:r>
            <a:endParaRPr lang="en-US"/>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pPr>
              <a:defRPr/>
            </a:pPr>
            <a:fld id="{E8B689D9-7AEE-4FEA-A817-1507E231EC23}" type="slidenum">
              <a:rPr lang="en-US"/>
              <a:pPr>
                <a:defRPr/>
              </a:pPr>
              <a:t>‹#›</a:t>
            </a:fld>
            <a:endParaRPr lang="en-US"/>
          </a:p>
        </p:txBody>
      </p:sp>
    </p:spTree>
    <p:extLst>
      <p:ext uri="{BB962C8B-B14F-4D97-AF65-F5344CB8AC3E}">
        <p14:creationId xmlns:p14="http://schemas.microsoft.com/office/powerpoint/2010/main" val="234083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16D3E611-8B64-43E0-841C-A2C9C1420D87}" type="slidenum">
              <a:rPr lang="en-US"/>
              <a:pPr>
                <a:defRPr/>
              </a:pPr>
              <a:t>‹#›</a:t>
            </a:fld>
            <a:endParaRPr lang="en-US"/>
          </a:p>
        </p:txBody>
      </p:sp>
    </p:spTree>
    <p:extLst>
      <p:ext uri="{BB962C8B-B14F-4D97-AF65-F5344CB8AC3E}">
        <p14:creationId xmlns:p14="http://schemas.microsoft.com/office/powerpoint/2010/main" val="3709170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68683A0-F3E5-4663-BE55-E927D2089BBC}" type="slidenum">
              <a:rPr lang="en-US"/>
              <a:pPr>
                <a:defRPr/>
              </a:pPr>
              <a:t>‹#›</a:t>
            </a:fld>
            <a:endParaRPr lang="en-US"/>
          </a:p>
        </p:txBody>
      </p:sp>
    </p:spTree>
    <p:extLst>
      <p:ext uri="{BB962C8B-B14F-4D97-AF65-F5344CB8AC3E}">
        <p14:creationId xmlns:p14="http://schemas.microsoft.com/office/powerpoint/2010/main" val="322637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852A0EB-592A-4464-BC39-6746F159522E}" type="slidenum">
              <a:rPr lang="en-US"/>
              <a:pPr>
                <a:defRPr/>
              </a:pPr>
              <a:t>‹#›</a:t>
            </a:fld>
            <a:endParaRPr lang="en-US"/>
          </a:p>
        </p:txBody>
      </p:sp>
    </p:spTree>
    <p:extLst>
      <p:ext uri="{BB962C8B-B14F-4D97-AF65-F5344CB8AC3E}">
        <p14:creationId xmlns:p14="http://schemas.microsoft.com/office/powerpoint/2010/main" val="611446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B19A81B7-17A6-4A53-B247-E40E45951A3E}" type="slidenum">
              <a:rPr lang="en-US"/>
              <a:pPr>
                <a:defRPr/>
              </a:pPr>
              <a:t>‹#›</a:t>
            </a:fld>
            <a:endParaRPr lang="en-US"/>
          </a:p>
        </p:txBody>
      </p:sp>
    </p:spTree>
    <p:extLst>
      <p:ext uri="{BB962C8B-B14F-4D97-AF65-F5344CB8AC3E}">
        <p14:creationId xmlns:p14="http://schemas.microsoft.com/office/powerpoint/2010/main" val="53233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CC76E8C8-06C5-4BA3-8C13-3282DA6334B3}" type="slidenum">
              <a:rPr lang="en-US"/>
              <a:pPr>
                <a:defRPr/>
              </a:pPr>
              <a:t>‹#›</a:t>
            </a:fld>
            <a:endParaRPr lang="en-US"/>
          </a:p>
        </p:txBody>
      </p:sp>
    </p:spTree>
    <p:extLst>
      <p:ext uri="{BB962C8B-B14F-4D97-AF65-F5344CB8AC3E}">
        <p14:creationId xmlns:p14="http://schemas.microsoft.com/office/powerpoint/2010/main" val="7524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1839251B-E1C5-48AA-823C-D4D85E7DDFF7}" type="slidenum">
              <a:rPr lang="en-US"/>
              <a:pPr>
                <a:defRPr/>
              </a:pPr>
              <a:t>‹#›</a:t>
            </a:fld>
            <a:endParaRPr lang="en-US"/>
          </a:p>
        </p:txBody>
      </p:sp>
    </p:spTree>
    <p:extLst>
      <p:ext uri="{BB962C8B-B14F-4D97-AF65-F5344CB8AC3E}">
        <p14:creationId xmlns:p14="http://schemas.microsoft.com/office/powerpoint/2010/main" val="3130138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31D72AE5-CA80-40E8-ADE0-01463FA2D371}" type="slidenum">
              <a:rPr lang="en-US"/>
              <a:pPr>
                <a:defRPr/>
              </a:pPr>
              <a:t>‹#›</a:t>
            </a:fld>
            <a:endParaRPr lang="en-US"/>
          </a:p>
        </p:txBody>
      </p:sp>
    </p:spTree>
    <p:extLst>
      <p:ext uri="{BB962C8B-B14F-4D97-AF65-F5344CB8AC3E}">
        <p14:creationId xmlns:p14="http://schemas.microsoft.com/office/powerpoint/2010/main" val="3195994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90A22A3-7977-4DD8-9DFB-8BFC39ADD465}" type="slidenum">
              <a:rPr lang="en-US"/>
              <a:pPr>
                <a:defRPr/>
              </a:pPr>
              <a:t>‹#›</a:t>
            </a:fld>
            <a:endParaRPr lang="en-US"/>
          </a:p>
        </p:txBody>
      </p:sp>
    </p:spTree>
    <p:extLst>
      <p:ext uri="{BB962C8B-B14F-4D97-AF65-F5344CB8AC3E}">
        <p14:creationId xmlns:p14="http://schemas.microsoft.com/office/powerpoint/2010/main" val="4187179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9F77EE08-2E40-400F-92CE-9DC8AA1F4573}" type="slidenum">
              <a:rPr lang="en-US"/>
              <a:pPr>
                <a:defRPr/>
              </a:pPr>
              <a:t>‹#›</a:t>
            </a:fld>
            <a:endParaRPr lang="en-US"/>
          </a:p>
        </p:txBody>
      </p:sp>
    </p:spTree>
    <p:extLst>
      <p:ext uri="{BB962C8B-B14F-4D97-AF65-F5344CB8AC3E}">
        <p14:creationId xmlns:p14="http://schemas.microsoft.com/office/powerpoint/2010/main" val="1308320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72E8E2F8-E581-4ADB-B314-056474B5D0DB}" type="slidenum">
              <a:rPr lang="en-US"/>
              <a:pPr>
                <a:defRPr/>
              </a:pPr>
              <a:t>‹#›</a:t>
            </a:fld>
            <a:endParaRPr lang="en-US"/>
          </a:p>
        </p:txBody>
      </p:sp>
    </p:spTree>
    <p:extLst>
      <p:ext uri="{BB962C8B-B14F-4D97-AF65-F5344CB8AC3E}">
        <p14:creationId xmlns:p14="http://schemas.microsoft.com/office/powerpoint/2010/main" val="1186037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61B70EF0-31C6-4617-BC62-19B06F1A962B}" type="slidenum">
              <a:rPr lang="en-US"/>
              <a:pPr>
                <a:defRPr/>
              </a:pPr>
              <a:t>‹#›</a:t>
            </a:fld>
            <a:endParaRPr lang="en-US"/>
          </a:p>
        </p:txBody>
      </p:sp>
    </p:spTree>
    <p:extLst>
      <p:ext uri="{BB962C8B-B14F-4D97-AF65-F5344CB8AC3E}">
        <p14:creationId xmlns:p14="http://schemas.microsoft.com/office/powerpoint/2010/main" val="659155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378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20378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r>
              <a:rPr lang="en-US" smtClean="0"/>
              <a:t>Copyright Henry Sneath</a:t>
            </a: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6699000A-528D-4AD6-90BF-C98F744BEB98}" type="slidenum">
              <a:rPr lang="en-US"/>
              <a:pPr>
                <a:defRPr/>
              </a:pPr>
              <a:t>‹#›</a:t>
            </a:fld>
            <a:endParaRPr lang="en-US"/>
          </a:p>
        </p:txBody>
      </p:sp>
    </p:spTree>
    <p:extLst>
      <p:ext uri="{BB962C8B-B14F-4D97-AF65-F5344CB8AC3E}">
        <p14:creationId xmlns:p14="http://schemas.microsoft.com/office/powerpoint/2010/main" val="2941567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B259848-A006-4DE6-8790-771E6F5CA32D}" type="slidenum">
              <a:rPr lang="en-US"/>
              <a:pPr>
                <a:defRPr/>
              </a:pPr>
              <a:t>‹#›</a:t>
            </a:fld>
            <a:endParaRPr lang="en-US"/>
          </a:p>
        </p:txBody>
      </p:sp>
    </p:spTree>
    <p:extLst>
      <p:ext uri="{BB962C8B-B14F-4D97-AF65-F5344CB8AC3E}">
        <p14:creationId xmlns:p14="http://schemas.microsoft.com/office/powerpoint/2010/main" val="73411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BBE9FADA-7404-498E-8BA8-2B68B2C17C5B}" type="slidenum">
              <a:rPr lang="en-US"/>
              <a:pPr>
                <a:defRPr/>
              </a:pPr>
              <a:t>‹#›</a:t>
            </a:fld>
            <a:endParaRPr lang="en-US"/>
          </a:p>
        </p:txBody>
      </p:sp>
    </p:spTree>
    <p:extLst>
      <p:ext uri="{BB962C8B-B14F-4D97-AF65-F5344CB8AC3E}">
        <p14:creationId xmlns:p14="http://schemas.microsoft.com/office/powerpoint/2010/main" val="3193871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C91AB57-8362-4697-8F5F-501868B7675C}" type="slidenum">
              <a:rPr lang="en-US"/>
              <a:pPr>
                <a:defRPr/>
              </a:pPr>
              <a:t>‹#›</a:t>
            </a:fld>
            <a:endParaRPr lang="en-US"/>
          </a:p>
        </p:txBody>
      </p:sp>
    </p:spTree>
    <p:extLst>
      <p:ext uri="{BB962C8B-B14F-4D97-AF65-F5344CB8AC3E}">
        <p14:creationId xmlns:p14="http://schemas.microsoft.com/office/powerpoint/2010/main" val="1712046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8BCAC4B-8A93-4AED-B84D-EFEAD1EEF5FB}" type="slidenum">
              <a:rPr lang="en-US"/>
              <a:pPr>
                <a:defRPr/>
              </a:pPr>
              <a:t>‹#›</a:t>
            </a:fld>
            <a:endParaRPr lang="en-US"/>
          </a:p>
        </p:txBody>
      </p:sp>
    </p:spTree>
    <p:extLst>
      <p:ext uri="{BB962C8B-B14F-4D97-AF65-F5344CB8AC3E}">
        <p14:creationId xmlns:p14="http://schemas.microsoft.com/office/powerpoint/2010/main" val="3468757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2F7AB4C9-870E-4C59-A8A3-41BAB438C75A}" type="slidenum">
              <a:rPr lang="en-US"/>
              <a:pPr>
                <a:defRPr/>
              </a:pPr>
              <a:t>‹#›</a:t>
            </a:fld>
            <a:endParaRPr lang="en-US"/>
          </a:p>
        </p:txBody>
      </p:sp>
    </p:spTree>
    <p:extLst>
      <p:ext uri="{BB962C8B-B14F-4D97-AF65-F5344CB8AC3E}">
        <p14:creationId xmlns:p14="http://schemas.microsoft.com/office/powerpoint/2010/main" val="2094185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05333A0-A9BF-400F-A0DE-95867EDC4CB6}" type="slidenum">
              <a:rPr lang="en-US"/>
              <a:pPr>
                <a:defRPr/>
              </a:pPr>
              <a:t>‹#›</a:t>
            </a:fld>
            <a:endParaRPr lang="en-US"/>
          </a:p>
        </p:txBody>
      </p:sp>
    </p:spTree>
    <p:extLst>
      <p:ext uri="{BB962C8B-B14F-4D97-AF65-F5344CB8AC3E}">
        <p14:creationId xmlns:p14="http://schemas.microsoft.com/office/powerpoint/2010/main" val="201600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32CB70-4665-495A-8849-EA2A2E19AF1F}" type="slidenum">
              <a:rPr lang="en-US"/>
              <a:pPr>
                <a:defRPr/>
              </a:pPr>
              <a:t>‹#›</a:t>
            </a:fld>
            <a:endParaRPr lang="en-US"/>
          </a:p>
        </p:txBody>
      </p:sp>
    </p:spTree>
    <p:extLst>
      <p:ext uri="{BB962C8B-B14F-4D97-AF65-F5344CB8AC3E}">
        <p14:creationId xmlns:p14="http://schemas.microsoft.com/office/powerpoint/2010/main" val="2457858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F0FD52-2723-4679-B8A3-1783BAE07B90}" type="slidenum">
              <a:rPr lang="en-US"/>
              <a:pPr>
                <a:defRPr/>
              </a:pPr>
              <a:t>‹#›</a:t>
            </a:fld>
            <a:endParaRPr lang="en-US"/>
          </a:p>
        </p:txBody>
      </p:sp>
    </p:spTree>
    <p:extLst>
      <p:ext uri="{BB962C8B-B14F-4D97-AF65-F5344CB8AC3E}">
        <p14:creationId xmlns:p14="http://schemas.microsoft.com/office/powerpoint/2010/main" val="568292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6EBBDCB-8284-4FD7-A37C-7AC09E34DF4C}" type="slidenum">
              <a:rPr lang="en-US"/>
              <a:pPr>
                <a:defRPr/>
              </a:pPr>
              <a:t>‹#›</a:t>
            </a:fld>
            <a:endParaRPr lang="en-US"/>
          </a:p>
        </p:txBody>
      </p:sp>
    </p:spTree>
    <p:extLst>
      <p:ext uri="{BB962C8B-B14F-4D97-AF65-F5344CB8AC3E}">
        <p14:creationId xmlns:p14="http://schemas.microsoft.com/office/powerpoint/2010/main" val="4261262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795D365-4A71-4A3E-B10E-D6013B118678}" type="slidenum">
              <a:rPr lang="en-US"/>
              <a:pPr>
                <a:defRPr/>
              </a:pPr>
              <a:t>‹#›</a:t>
            </a:fld>
            <a:endParaRPr lang="en-US"/>
          </a:p>
        </p:txBody>
      </p:sp>
    </p:spTree>
    <p:extLst>
      <p:ext uri="{BB962C8B-B14F-4D97-AF65-F5344CB8AC3E}">
        <p14:creationId xmlns:p14="http://schemas.microsoft.com/office/powerpoint/2010/main" val="1648903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DB2EACD-D512-42B7-9846-6C34011DB54E}" type="slidenum">
              <a:rPr lang="en-US"/>
              <a:pPr>
                <a:defRPr/>
              </a:pPr>
              <a:t>‹#›</a:t>
            </a:fld>
            <a:endParaRPr lang="en-US"/>
          </a:p>
        </p:txBody>
      </p:sp>
    </p:spTree>
    <p:extLst>
      <p:ext uri="{BB962C8B-B14F-4D97-AF65-F5344CB8AC3E}">
        <p14:creationId xmlns:p14="http://schemas.microsoft.com/office/powerpoint/2010/main" val="1271999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5"/>
          <p:cNvSpPr>
            <a:spLocks noGrp="1"/>
          </p:cNvSpPr>
          <p:nvPr>
            <p:ph type="sldNum" sz="quarter" idx="12"/>
          </p:nvPr>
        </p:nvSpPr>
        <p:spPr/>
        <p:txBody>
          <a:bodyPr/>
          <a:lstStyle>
            <a:lvl1pPr>
              <a:defRPr/>
            </a:lvl1pPr>
          </a:lstStyle>
          <a:p>
            <a:pPr>
              <a:defRPr/>
            </a:pPr>
            <a:fld id="{97EC51BE-F005-4586-9781-A24F7991EEA5}" type="slidenum">
              <a:rPr lang="en-US"/>
              <a:pPr>
                <a:defRPr/>
              </a:pPr>
              <a:t>‹#›</a:t>
            </a:fld>
            <a:endParaRPr lang="en-US"/>
          </a:p>
        </p:txBody>
      </p:sp>
    </p:spTree>
    <p:extLst>
      <p:ext uri="{BB962C8B-B14F-4D97-AF65-F5344CB8AC3E}">
        <p14:creationId xmlns:p14="http://schemas.microsoft.com/office/powerpoint/2010/main" val="195152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3528ED62-AEEF-4D38-ADAA-C80730925F17}" type="slidenum">
              <a:rPr lang="en-US"/>
              <a:pPr>
                <a:defRPr/>
              </a:pPr>
              <a:t>‹#›</a:t>
            </a:fld>
            <a:endParaRPr lang="en-US"/>
          </a:p>
        </p:txBody>
      </p:sp>
    </p:spTree>
    <p:extLst>
      <p:ext uri="{BB962C8B-B14F-4D97-AF65-F5344CB8AC3E}">
        <p14:creationId xmlns:p14="http://schemas.microsoft.com/office/powerpoint/2010/main" val="159897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r>
              <a:rPr lang="en-US" smtClean="0"/>
              <a:t>Copyright Henry Sneath</a:t>
            </a:r>
            <a:endParaRPr lang="en-US"/>
          </a:p>
        </p:txBody>
      </p:sp>
      <p:sp>
        <p:nvSpPr>
          <p:cNvPr id="6" name="Slide Number Placeholder 5"/>
          <p:cNvSpPr>
            <a:spLocks noGrp="1"/>
          </p:cNvSpPr>
          <p:nvPr>
            <p:ph type="sldNum" sz="quarter" idx="16"/>
          </p:nvPr>
        </p:nvSpPr>
        <p:spPr/>
        <p:txBody>
          <a:bodyPr/>
          <a:lstStyle>
            <a:lvl1pPr>
              <a:defRPr/>
            </a:lvl1pPr>
          </a:lstStyle>
          <a:p>
            <a:pPr>
              <a:defRPr/>
            </a:pPr>
            <a:fld id="{EDF2F25F-3E36-48FE-B5A2-D83DA10F2D2B}" type="slidenum">
              <a:rPr lang="en-US"/>
              <a:pPr>
                <a:defRPr/>
              </a:pPr>
              <a:t>‹#›</a:t>
            </a:fld>
            <a:endParaRPr lang="en-US"/>
          </a:p>
        </p:txBody>
      </p:sp>
    </p:spTree>
    <p:extLst>
      <p:ext uri="{BB962C8B-B14F-4D97-AF65-F5344CB8AC3E}">
        <p14:creationId xmlns:p14="http://schemas.microsoft.com/office/powerpoint/2010/main" val="1440536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5"/>
          <p:cNvSpPr>
            <a:spLocks noGrp="1"/>
          </p:cNvSpPr>
          <p:nvPr>
            <p:ph type="sldNum" sz="quarter" idx="12"/>
          </p:nvPr>
        </p:nvSpPr>
        <p:spPr/>
        <p:txBody>
          <a:bodyPr/>
          <a:lstStyle>
            <a:lvl1pPr>
              <a:defRPr/>
            </a:lvl1pPr>
          </a:lstStyle>
          <a:p>
            <a:pPr>
              <a:defRPr/>
            </a:pPr>
            <a:fld id="{02E0E600-7F81-4A0D-820E-52896ED9EC82}" type="slidenum">
              <a:rPr lang="en-US"/>
              <a:pPr>
                <a:defRPr/>
              </a:pPr>
              <a:t>‹#›</a:t>
            </a:fld>
            <a:endParaRPr lang="en-US"/>
          </a:p>
        </p:txBody>
      </p:sp>
    </p:spTree>
    <p:extLst>
      <p:ext uri="{BB962C8B-B14F-4D97-AF65-F5344CB8AC3E}">
        <p14:creationId xmlns:p14="http://schemas.microsoft.com/office/powerpoint/2010/main" val="2385735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r>
              <a:rPr lang="en-US" smtClean="0"/>
              <a:t>Copyright Henry Sneath</a:t>
            </a:r>
            <a:endParaRPr lang="en-US"/>
          </a:p>
        </p:txBody>
      </p:sp>
      <p:sp>
        <p:nvSpPr>
          <p:cNvPr id="7" name="Slide Number Placeholder 5"/>
          <p:cNvSpPr>
            <a:spLocks noGrp="1"/>
          </p:cNvSpPr>
          <p:nvPr>
            <p:ph type="sldNum" sz="quarter" idx="17"/>
          </p:nvPr>
        </p:nvSpPr>
        <p:spPr/>
        <p:txBody>
          <a:bodyPr/>
          <a:lstStyle>
            <a:lvl1pPr>
              <a:defRPr/>
            </a:lvl1pPr>
          </a:lstStyle>
          <a:p>
            <a:pPr>
              <a:defRPr/>
            </a:pPr>
            <a:fld id="{ACF5D930-C75F-4B1A-B686-561AD46FD62D}" type="slidenum">
              <a:rPr lang="en-US"/>
              <a:pPr>
                <a:defRPr/>
              </a:pPr>
              <a:t>‹#›</a:t>
            </a:fld>
            <a:endParaRPr lang="en-US"/>
          </a:p>
        </p:txBody>
      </p:sp>
    </p:spTree>
    <p:extLst>
      <p:ext uri="{BB962C8B-B14F-4D97-AF65-F5344CB8AC3E}">
        <p14:creationId xmlns:p14="http://schemas.microsoft.com/office/powerpoint/2010/main" val="71359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endParaRPr lang="en-US"/>
          </a:p>
        </p:txBody>
      </p:sp>
      <p:sp>
        <p:nvSpPr>
          <p:cNvPr id="8" name="Footer Placeholder 4"/>
          <p:cNvSpPr>
            <a:spLocks noGrp="1"/>
          </p:cNvSpPr>
          <p:nvPr>
            <p:ph type="ftr" sz="quarter" idx="16"/>
          </p:nvPr>
        </p:nvSpPr>
        <p:spPr/>
        <p:txBody>
          <a:bodyPr/>
          <a:lstStyle>
            <a:lvl1pPr>
              <a:defRPr/>
            </a:lvl1pPr>
          </a:lstStyle>
          <a:p>
            <a:pPr>
              <a:defRPr/>
            </a:pPr>
            <a:r>
              <a:rPr lang="en-US" smtClean="0"/>
              <a:t>Copyright Henry Sneath</a:t>
            </a:r>
            <a:endParaRPr lang="en-US"/>
          </a:p>
        </p:txBody>
      </p:sp>
      <p:sp>
        <p:nvSpPr>
          <p:cNvPr id="9" name="Slide Number Placeholder 5"/>
          <p:cNvSpPr>
            <a:spLocks noGrp="1"/>
          </p:cNvSpPr>
          <p:nvPr>
            <p:ph type="sldNum" sz="quarter" idx="17"/>
          </p:nvPr>
        </p:nvSpPr>
        <p:spPr/>
        <p:txBody>
          <a:bodyPr/>
          <a:lstStyle>
            <a:lvl1pPr>
              <a:defRPr/>
            </a:lvl1pPr>
          </a:lstStyle>
          <a:p>
            <a:pPr>
              <a:defRPr/>
            </a:pPr>
            <a:fld id="{67D9CE79-3804-40A4-8BAA-7C56AD436DEE}" type="slidenum">
              <a:rPr lang="en-US"/>
              <a:pPr>
                <a:defRPr/>
              </a:pPr>
              <a:t>‹#›</a:t>
            </a:fld>
            <a:endParaRPr lang="en-US"/>
          </a:p>
        </p:txBody>
      </p:sp>
    </p:spTree>
    <p:extLst>
      <p:ext uri="{BB962C8B-B14F-4D97-AF65-F5344CB8AC3E}">
        <p14:creationId xmlns:p14="http://schemas.microsoft.com/office/powerpoint/2010/main" val="2943837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5" name="Slide Number Placeholder 5"/>
          <p:cNvSpPr>
            <a:spLocks noGrp="1"/>
          </p:cNvSpPr>
          <p:nvPr>
            <p:ph type="sldNum" sz="quarter" idx="12"/>
          </p:nvPr>
        </p:nvSpPr>
        <p:spPr/>
        <p:txBody>
          <a:bodyPr/>
          <a:lstStyle>
            <a:lvl1pPr>
              <a:defRPr/>
            </a:lvl1pPr>
          </a:lstStyle>
          <a:p>
            <a:pPr>
              <a:defRPr/>
            </a:pPr>
            <a:fld id="{798D9A82-4468-4F4B-9109-E887EDB6082A}" type="slidenum">
              <a:rPr lang="en-US"/>
              <a:pPr>
                <a:defRPr/>
              </a:pPr>
              <a:t>‹#›</a:t>
            </a:fld>
            <a:endParaRPr lang="en-US"/>
          </a:p>
        </p:txBody>
      </p:sp>
    </p:spTree>
    <p:extLst>
      <p:ext uri="{BB962C8B-B14F-4D97-AF65-F5344CB8AC3E}">
        <p14:creationId xmlns:p14="http://schemas.microsoft.com/office/powerpoint/2010/main" val="496849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4" name="Slide Number Placeholder 5"/>
          <p:cNvSpPr>
            <a:spLocks noGrp="1"/>
          </p:cNvSpPr>
          <p:nvPr>
            <p:ph type="sldNum" sz="quarter" idx="12"/>
          </p:nvPr>
        </p:nvSpPr>
        <p:spPr/>
        <p:txBody>
          <a:bodyPr/>
          <a:lstStyle>
            <a:lvl1pPr>
              <a:defRPr/>
            </a:lvl1pPr>
          </a:lstStyle>
          <a:p>
            <a:pPr>
              <a:defRPr/>
            </a:pPr>
            <a:fld id="{06C86942-FA54-4128-AE29-DAC7365158EA}" type="slidenum">
              <a:rPr lang="en-US"/>
              <a:pPr>
                <a:defRPr/>
              </a:pPr>
              <a:t>‹#›</a:t>
            </a:fld>
            <a:endParaRPr lang="en-US"/>
          </a:p>
        </p:txBody>
      </p:sp>
    </p:spTree>
    <p:extLst>
      <p:ext uri="{BB962C8B-B14F-4D97-AF65-F5344CB8AC3E}">
        <p14:creationId xmlns:p14="http://schemas.microsoft.com/office/powerpoint/2010/main" val="3289420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r>
              <a:rPr lang="en-US" smtClean="0"/>
              <a:t>Copyright Henry Sneath</a:t>
            </a:r>
            <a:endParaRPr lang="en-US"/>
          </a:p>
        </p:txBody>
      </p:sp>
      <p:sp>
        <p:nvSpPr>
          <p:cNvPr id="7" name="Slide Number Placeholder 5"/>
          <p:cNvSpPr>
            <a:spLocks noGrp="1"/>
          </p:cNvSpPr>
          <p:nvPr>
            <p:ph type="sldNum" sz="quarter" idx="16"/>
          </p:nvPr>
        </p:nvSpPr>
        <p:spPr/>
        <p:txBody>
          <a:bodyPr/>
          <a:lstStyle>
            <a:lvl1pPr>
              <a:defRPr/>
            </a:lvl1pPr>
          </a:lstStyle>
          <a:p>
            <a:pPr>
              <a:defRPr/>
            </a:pPr>
            <a:fld id="{793F3086-227C-44FC-8A99-CFE5E9B9E6B5}" type="slidenum">
              <a:rPr lang="en-US"/>
              <a:pPr>
                <a:defRPr/>
              </a:pPr>
              <a:t>‹#›</a:t>
            </a:fld>
            <a:endParaRPr lang="en-US"/>
          </a:p>
        </p:txBody>
      </p:sp>
    </p:spTree>
    <p:extLst>
      <p:ext uri="{BB962C8B-B14F-4D97-AF65-F5344CB8AC3E}">
        <p14:creationId xmlns:p14="http://schemas.microsoft.com/office/powerpoint/2010/main" val="871587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8" name="Slide Number Placeholder 6"/>
          <p:cNvSpPr>
            <a:spLocks noGrp="1"/>
          </p:cNvSpPr>
          <p:nvPr>
            <p:ph type="sldNum" sz="quarter" idx="12"/>
          </p:nvPr>
        </p:nvSpPr>
        <p:spPr/>
        <p:txBody>
          <a:bodyPr/>
          <a:lstStyle>
            <a:lvl1pPr>
              <a:defRPr/>
            </a:lvl1pPr>
          </a:lstStyle>
          <a:p>
            <a:pPr>
              <a:defRPr/>
            </a:pPr>
            <a:fld id="{92242E41-5581-4510-95A7-CB111C575A30}" type="slidenum">
              <a:rPr lang="en-US"/>
              <a:pPr>
                <a:defRPr/>
              </a:pPr>
              <a:t>‹#›</a:t>
            </a:fld>
            <a:endParaRPr lang="en-US"/>
          </a:p>
        </p:txBody>
      </p:sp>
    </p:spTree>
    <p:extLst>
      <p:ext uri="{BB962C8B-B14F-4D97-AF65-F5344CB8AC3E}">
        <p14:creationId xmlns:p14="http://schemas.microsoft.com/office/powerpoint/2010/main" val="1934039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5"/>
          <p:cNvSpPr>
            <a:spLocks noGrp="1"/>
          </p:cNvSpPr>
          <p:nvPr>
            <p:ph type="sldNum" sz="quarter" idx="12"/>
          </p:nvPr>
        </p:nvSpPr>
        <p:spPr/>
        <p:txBody>
          <a:bodyPr/>
          <a:lstStyle>
            <a:lvl1pPr>
              <a:defRPr/>
            </a:lvl1pPr>
          </a:lstStyle>
          <a:p>
            <a:pPr>
              <a:defRPr/>
            </a:pPr>
            <a:fld id="{3B2ED5EB-C297-475B-8622-4DD2160153B9}" type="slidenum">
              <a:rPr lang="en-US"/>
              <a:pPr>
                <a:defRPr/>
              </a:pPr>
              <a:t>‹#›</a:t>
            </a:fld>
            <a:endParaRPr lang="en-US"/>
          </a:p>
        </p:txBody>
      </p:sp>
    </p:spTree>
    <p:extLst>
      <p:ext uri="{BB962C8B-B14F-4D97-AF65-F5344CB8AC3E}">
        <p14:creationId xmlns:p14="http://schemas.microsoft.com/office/powerpoint/2010/main" val="2569954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5"/>
          <p:cNvSpPr>
            <a:spLocks noGrp="1"/>
          </p:cNvSpPr>
          <p:nvPr>
            <p:ph type="sldNum" sz="quarter" idx="12"/>
          </p:nvPr>
        </p:nvSpPr>
        <p:spPr/>
        <p:txBody>
          <a:bodyPr/>
          <a:lstStyle>
            <a:lvl1pPr>
              <a:defRPr/>
            </a:lvl1pPr>
          </a:lstStyle>
          <a:p>
            <a:pPr>
              <a:defRPr/>
            </a:pPr>
            <a:fld id="{39FADF0F-BE0A-4926-A65A-EC957A1C8B21}" type="slidenum">
              <a:rPr lang="en-US"/>
              <a:pPr>
                <a:defRPr/>
              </a:pPr>
              <a:t>‹#›</a:t>
            </a:fld>
            <a:endParaRPr lang="en-US"/>
          </a:p>
        </p:txBody>
      </p:sp>
    </p:spTree>
    <p:extLst>
      <p:ext uri="{BB962C8B-B14F-4D97-AF65-F5344CB8AC3E}">
        <p14:creationId xmlns:p14="http://schemas.microsoft.com/office/powerpoint/2010/main" val="893827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0FEC879F-A64E-4958-892E-3AEFB1549799}" type="slidenum">
              <a:rPr lang="en-US"/>
              <a:pPr>
                <a:defRPr/>
              </a:pPr>
              <a:t>‹#›</a:t>
            </a:fld>
            <a:endParaRPr lang="en-US"/>
          </a:p>
        </p:txBody>
      </p:sp>
    </p:spTree>
    <p:extLst>
      <p:ext uri="{BB962C8B-B14F-4D97-AF65-F5344CB8AC3E}">
        <p14:creationId xmlns:p14="http://schemas.microsoft.com/office/powerpoint/2010/main" val="1847660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24DC4FD2-F2E2-4626-8AB5-99FEA383F030}" type="slidenum">
              <a:rPr lang="en-US"/>
              <a:pPr>
                <a:defRPr/>
              </a:pPr>
              <a:t>‹#›</a:t>
            </a:fld>
            <a:endParaRPr lang="en-US"/>
          </a:p>
        </p:txBody>
      </p:sp>
    </p:spTree>
    <p:extLst>
      <p:ext uri="{BB962C8B-B14F-4D97-AF65-F5344CB8AC3E}">
        <p14:creationId xmlns:p14="http://schemas.microsoft.com/office/powerpoint/2010/main" val="4037430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r>
              <a:rPr lang="en-US" smtClean="0"/>
              <a:t>Copyright Henry Sneath</a:t>
            </a: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4D499280-E8FB-431B-BBB1-B03F38225A7B}" type="slidenum">
              <a:rPr lang="en-US"/>
              <a:pPr>
                <a:defRPr/>
              </a:pPr>
              <a:t>‹#›</a:t>
            </a:fld>
            <a:endParaRPr lang="en-US"/>
          </a:p>
        </p:txBody>
      </p:sp>
    </p:spTree>
    <p:extLst>
      <p:ext uri="{BB962C8B-B14F-4D97-AF65-F5344CB8AC3E}">
        <p14:creationId xmlns:p14="http://schemas.microsoft.com/office/powerpoint/2010/main" val="327928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9" name="Slide Number Placeholder 15"/>
          <p:cNvSpPr>
            <a:spLocks noGrp="1"/>
          </p:cNvSpPr>
          <p:nvPr>
            <p:ph type="sldNum" sz="quarter" idx="12"/>
          </p:nvPr>
        </p:nvSpPr>
        <p:spPr/>
        <p:txBody>
          <a:bodyPr/>
          <a:lstStyle>
            <a:lvl1pPr>
              <a:defRPr/>
            </a:lvl1pPr>
          </a:lstStyle>
          <a:p>
            <a:pPr>
              <a:defRPr/>
            </a:pPr>
            <a:fld id="{6A7B1714-85A4-4104-874A-17B0792BF1BB}" type="slidenum">
              <a:rPr lang="en-US"/>
              <a:pPr>
                <a:defRPr/>
              </a:pPr>
              <a:t>‹#›</a:t>
            </a:fld>
            <a:endParaRPr lang="en-US"/>
          </a:p>
        </p:txBody>
      </p:sp>
    </p:spTree>
    <p:extLst>
      <p:ext uri="{BB962C8B-B14F-4D97-AF65-F5344CB8AC3E}">
        <p14:creationId xmlns:p14="http://schemas.microsoft.com/office/powerpoint/2010/main" val="23817852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4"/>
          <p:cNvSpPr>
            <a:spLocks noGrp="1"/>
          </p:cNvSpPr>
          <p:nvPr>
            <p:ph type="sldNum" sz="quarter" idx="12"/>
          </p:nvPr>
        </p:nvSpPr>
        <p:spPr/>
        <p:txBody>
          <a:bodyPr/>
          <a:lstStyle>
            <a:lvl1pPr>
              <a:defRPr/>
            </a:lvl1pPr>
          </a:lstStyle>
          <a:p>
            <a:pPr>
              <a:defRPr/>
            </a:pPr>
            <a:fld id="{9C3CCA1A-4D49-4046-BFC7-BC3245492264}" type="slidenum">
              <a:rPr lang="en-US"/>
              <a:pPr>
                <a:defRPr/>
              </a:pPr>
              <a:t>‹#›</a:t>
            </a:fld>
            <a:endParaRPr lang="en-US"/>
          </a:p>
        </p:txBody>
      </p:sp>
    </p:spTree>
    <p:extLst>
      <p:ext uri="{BB962C8B-B14F-4D97-AF65-F5344CB8AC3E}">
        <p14:creationId xmlns:p14="http://schemas.microsoft.com/office/powerpoint/2010/main" val="94627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52FE8CC9-7FA1-4F30-A5EA-743446197FF6}" type="slidenum">
              <a:rPr lang="en-US"/>
              <a:pPr>
                <a:defRPr/>
              </a:pPr>
              <a:t>‹#›</a:t>
            </a:fld>
            <a:endParaRPr lang="en-US"/>
          </a:p>
        </p:txBody>
      </p:sp>
    </p:spTree>
    <p:extLst>
      <p:ext uri="{BB962C8B-B14F-4D97-AF65-F5344CB8AC3E}">
        <p14:creationId xmlns:p14="http://schemas.microsoft.com/office/powerpoint/2010/main" val="1034778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5" name="Slide Number Placeholder 4"/>
          <p:cNvSpPr>
            <a:spLocks noGrp="1"/>
          </p:cNvSpPr>
          <p:nvPr>
            <p:ph type="sldNum" sz="quarter" idx="12"/>
          </p:nvPr>
        </p:nvSpPr>
        <p:spPr/>
        <p:txBody>
          <a:bodyPr/>
          <a:lstStyle>
            <a:lvl1pPr>
              <a:defRPr/>
            </a:lvl1pPr>
          </a:lstStyle>
          <a:p>
            <a:pPr>
              <a:defRPr/>
            </a:pPr>
            <a:fld id="{3E2141E3-3B79-47FD-8CF1-512AC8016AE1}" type="slidenum">
              <a:rPr lang="en-US"/>
              <a:pPr>
                <a:defRPr/>
              </a:pPr>
              <a:t>‹#›</a:t>
            </a:fld>
            <a:endParaRPr lang="en-US"/>
          </a:p>
        </p:txBody>
      </p:sp>
    </p:spTree>
    <p:extLst>
      <p:ext uri="{BB962C8B-B14F-4D97-AF65-F5344CB8AC3E}">
        <p14:creationId xmlns:p14="http://schemas.microsoft.com/office/powerpoint/2010/main" val="801836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4" name="Slide Number Placeholder 6"/>
          <p:cNvSpPr>
            <a:spLocks noGrp="1"/>
          </p:cNvSpPr>
          <p:nvPr>
            <p:ph type="sldNum" sz="quarter" idx="12"/>
          </p:nvPr>
        </p:nvSpPr>
        <p:spPr/>
        <p:txBody>
          <a:bodyPr/>
          <a:lstStyle>
            <a:lvl1pPr>
              <a:defRPr/>
            </a:lvl1pPr>
          </a:lstStyle>
          <a:p>
            <a:pPr>
              <a:defRPr/>
            </a:pPr>
            <a:fld id="{1699C371-E4D5-45CE-9896-EB2AF038A789}" type="slidenum">
              <a:rPr lang="en-US"/>
              <a:pPr>
                <a:defRPr/>
              </a:pPr>
              <a:t>‹#›</a:t>
            </a:fld>
            <a:endParaRPr lang="en-US"/>
          </a:p>
        </p:txBody>
      </p:sp>
    </p:spTree>
    <p:extLst>
      <p:ext uri="{BB962C8B-B14F-4D97-AF65-F5344CB8AC3E}">
        <p14:creationId xmlns:p14="http://schemas.microsoft.com/office/powerpoint/2010/main" val="1857501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8" name="Slide Number Placeholder 6"/>
          <p:cNvSpPr>
            <a:spLocks noGrp="1"/>
          </p:cNvSpPr>
          <p:nvPr>
            <p:ph type="sldNum" sz="quarter" idx="12"/>
          </p:nvPr>
        </p:nvSpPr>
        <p:spPr/>
        <p:txBody>
          <a:bodyPr/>
          <a:lstStyle>
            <a:lvl1pPr>
              <a:defRPr/>
            </a:lvl1pPr>
          </a:lstStyle>
          <a:p>
            <a:pPr>
              <a:defRPr/>
            </a:pPr>
            <a:fld id="{759A4C23-82F4-40BA-ABF5-5DBAF6111C02}" type="slidenum">
              <a:rPr lang="en-US"/>
              <a:pPr>
                <a:defRPr/>
              </a:pPr>
              <a:t>‹#›</a:t>
            </a:fld>
            <a:endParaRPr lang="en-US"/>
          </a:p>
        </p:txBody>
      </p:sp>
    </p:spTree>
    <p:extLst>
      <p:ext uri="{BB962C8B-B14F-4D97-AF65-F5344CB8AC3E}">
        <p14:creationId xmlns:p14="http://schemas.microsoft.com/office/powerpoint/2010/main" val="3539584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30"/>
          <p:cNvSpPr>
            <a:spLocks noGrp="1"/>
          </p:cNvSpPr>
          <p:nvPr>
            <p:ph type="sldNum" sz="quarter" idx="12"/>
          </p:nvPr>
        </p:nvSpPr>
        <p:spPr/>
        <p:txBody>
          <a:bodyPr/>
          <a:lstStyle>
            <a:lvl1pPr>
              <a:defRPr/>
            </a:lvl1pPr>
          </a:lstStyle>
          <a:p>
            <a:pPr>
              <a:defRPr/>
            </a:pPr>
            <a:fld id="{6CF8FD69-F408-4E25-A645-290CE3BDB659}" type="slidenum">
              <a:rPr lang="en-US"/>
              <a:pPr>
                <a:defRPr/>
              </a:pPr>
              <a:t>‹#›</a:t>
            </a:fld>
            <a:endParaRPr lang="en-US"/>
          </a:p>
        </p:txBody>
      </p:sp>
    </p:spTree>
    <p:extLst>
      <p:ext uri="{BB962C8B-B14F-4D97-AF65-F5344CB8AC3E}">
        <p14:creationId xmlns:p14="http://schemas.microsoft.com/office/powerpoint/2010/main" val="1090710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4"/>
          <p:cNvSpPr>
            <a:spLocks noGrp="1"/>
          </p:cNvSpPr>
          <p:nvPr>
            <p:ph type="sldNum" sz="quarter" idx="12"/>
          </p:nvPr>
        </p:nvSpPr>
        <p:spPr/>
        <p:txBody>
          <a:bodyPr/>
          <a:lstStyle>
            <a:lvl1pPr>
              <a:defRPr/>
            </a:lvl1pPr>
          </a:lstStyle>
          <a:p>
            <a:pPr>
              <a:defRPr/>
            </a:pPr>
            <a:fld id="{C5440336-522F-48F6-BD0E-598C15F64693}" type="slidenum">
              <a:rPr lang="en-US"/>
              <a:pPr>
                <a:defRPr/>
              </a:pPr>
              <a:t>‹#›</a:t>
            </a:fld>
            <a:endParaRPr lang="en-US"/>
          </a:p>
        </p:txBody>
      </p:sp>
    </p:spTree>
    <p:extLst>
      <p:ext uri="{BB962C8B-B14F-4D97-AF65-F5344CB8AC3E}">
        <p14:creationId xmlns:p14="http://schemas.microsoft.com/office/powerpoint/2010/main" val="227622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7641072-62EB-4DA1-BC29-1F61F1568C1B}" type="slidenum">
              <a:rPr lang="en-US"/>
              <a:pPr>
                <a:defRPr/>
              </a:pPr>
              <a:t>‹#›</a:t>
            </a:fld>
            <a:endParaRPr lang="en-US"/>
          </a:p>
        </p:txBody>
      </p:sp>
    </p:spTree>
    <p:extLst>
      <p:ext uri="{BB962C8B-B14F-4D97-AF65-F5344CB8AC3E}">
        <p14:creationId xmlns:p14="http://schemas.microsoft.com/office/powerpoint/2010/main" val="1496810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5"/>
          <p:cNvSpPr>
            <a:spLocks noGrp="1"/>
          </p:cNvSpPr>
          <p:nvPr>
            <p:ph type="sldNum" sz="quarter" idx="12"/>
          </p:nvPr>
        </p:nvSpPr>
        <p:spPr/>
        <p:txBody>
          <a:bodyPr/>
          <a:lstStyle>
            <a:lvl1pPr>
              <a:defRPr/>
            </a:lvl1pPr>
          </a:lstStyle>
          <a:p>
            <a:pPr>
              <a:defRPr/>
            </a:pPr>
            <a:fld id="{CA3874BF-A7AD-4154-92F9-02EE5113B633}" type="slidenum">
              <a:rPr lang="en-US"/>
              <a:pPr>
                <a:defRPr/>
              </a:pPr>
              <a:t>‹#›</a:t>
            </a:fld>
            <a:endParaRPr lang="en-US"/>
          </a:p>
        </p:txBody>
      </p:sp>
    </p:spTree>
    <p:extLst>
      <p:ext uri="{BB962C8B-B14F-4D97-AF65-F5344CB8AC3E}">
        <p14:creationId xmlns:p14="http://schemas.microsoft.com/office/powerpoint/2010/main" val="4223401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0D57E7C-FC5D-4491-8F7F-8FFE713469A2}"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2087850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2F71A21-B99D-4537-BF6B-440378348A74}"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230590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F314398-E915-4986-9791-1E26EA9EEE56}"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153188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00AEA743-E571-4031-BC8D-C285801D5E4B}" type="slidenum">
              <a:rPr lang="en-US"/>
              <a:pPr>
                <a:defRPr/>
              </a:pPr>
              <a:t>‹#›</a:t>
            </a:fld>
            <a:endParaRPr lang="en-US"/>
          </a:p>
        </p:txBody>
      </p:sp>
      <p:sp>
        <p:nvSpPr>
          <p:cNvPr id="7" name="Footer Placeholder 4"/>
          <p:cNvSpPr>
            <a:spLocks noGrp="1"/>
          </p:cNvSpPr>
          <p:nvPr>
            <p:ph type="ftr" sz="quarter" idx="17"/>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012698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10E222DF-F8C4-4C5A-8333-89BAE77EDD24}" type="slidenum">
              <a:rPr lang="en-US"/>
              <a:pPr>
                <a:defRPr/>
              </a:pPr>
              <a:t>‹#›</a:t>
            </a:fld>
            <a:endParaRPr lang="en-US"/>
          </a:p>
        </p:txBody>
      </p:sp>
      <p:sp>
        <p:nvSpPr>
          <p:cNvPr id="9" name="Footer Placeholder 4"/>
          <p:cNvSpPr>
            <a:spLocks noGrp="1"/>
          </p:cNvSpPr>
          <p:nvPr>
            <p:ph type="ftr" sz="quarter" idx="17"/>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3535300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65ED908B-FD75-41B4-81F1-9DE2088D724A}"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4008502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30D67DE5-93FE-4D2C-B2CE-D03A2B0A3D49}" type="slidenum">
              <a:rPr lang="en-US"/>
              <a:pPr>
                <a:defRPr/>
              </a:pPr>
              <a:t>‹#›</a:t>
            </a:fld>
            <a:endParaRPr lang="en-US"/>
          </a:p>
        </p:txBody>
      </p:sp>
      <p:sp>
        <p:nvSpPr>
          <p:cNvPr id="4"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24090096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E8DEAE-8FDB-455B-9E2B-809A81242B07}"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595383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5FFFCBF-4203-4581-AB06-58E5A6E261EB}"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318976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smtClean="0"/>
              <a:t>Copyright Henry Sneath</a:t>
            </a: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D04DAF5-8CEA-46E2-9360-AA41B677BA1D}" type="slidenum">
              <a:rPr lang="en-US"/>
              <a:pPr>
                <a:defRPr/>
              </a:pPr>
              <a:t>‹#›</a:t>
            </a:fld>
            <a:endParaRPr lang="en-US"/>
          </a:p>
        </p:txBody>
      </p:sp>
    </p:spTree>
    <p:extLst>
      <p:ext uri="{BB962C8B-B14F-4D97-AF65-F5344CB8AC3E}">
        <p14:creationId xmlns:p14="http://schemas.microsoft.com/office/powerpoint/2010/main" val="1537779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880B1D0-696B-4EFC-A157-3496F748E430}"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062578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2CA20A7-3487-445D-86C6-36FD9CB0FEDC}"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13466202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smtClean="0"/>
              <a:t>Copyright Henry Sneath</a:t>
            </a: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FAF737FD-D11D-4BB7-B473-9C78E828CB60}" type="slidenum">
              <a:rPr lang="en-US"/>
              <a:pPr>
                <a:defRPr/>
              </a:pPr>
              <a:t>‹#›</a:t>
            </a:fld>
            <a:endParaRPr lang="en-US"/>
          </a:p>
        </p:txBody>
      </p:sp>
    </p:spTree>
    <p:extLst>
      <p:ext uri="{BB962C8B-B14F-4D97-AF65-F5344CB8AC3E}">
        <p14:creationId xmlns:p14="http://schemas.microsoft.com/office/powerpoint/2010/main" val="28087879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22"/>
          <p:cNvSpPr>
            <a:spLocks noGrp="1"/>
          </p:cNvSpPr>
          <p:nvPr>
            <p:ph type="sldNum" sz="quarter" idx="12"/>
          </p:nvPr>
        </p:nvSpPr>
        <p:spPr/>
        <p:txBody>
          <a:bodyPr/>
          <a:lstStyle>
            <a:lvl1pPr>
              <a:defRPr/>
            </a:lvl1pPr>
          </a:lstStyle>
          <a:p>
            <a:pPr>
              <a:defRPr/>
            </a:pPr>
            <a:fld id="{C3B55A5B-3AC8-4EE9-B510-9B0650E55C0E}" type="slidenum">
              <a:rPr lang="en-US"/>
              <a:pPr>
                <a:defRPr/>
              </a:pPr>
              <a:t>‹#›</a:t>
            </a:fld>
            <a:endParaRPr lang="en-US"/>
          </a:p>
        </p:txBody>
      </p:sp>
    </p:spTree>
    <p:extLst>
      <p:ext uri="{BB962C8B-B14F-4D97-AF65-F5344CB8AC3E}">
        <p14:creationId xmlns:p14="http://schemas.microsoft.com/office/powerpoint/2010/main" val="1057252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6" name="Slide Number Placeholder 22"/>
          <p:cNvSpPr>
            <a:spLocks noGrp="1"/>
          </p:cNvSpPr>
          <p:nvPr>
            <p:ph type="sldNum" sz="quarter" idx="12"/>
          </p:nvPr>
        </p:nvSpPr>
        <p:spPr/>
        <p:txBody>
          <a:bodyPr/>
          <a:lstStyle>
            <a:lvl1pPr>
              <a:defRPr/>
            </a:lvl1pPr>
          </a:lstStyle>
          <a:p>
            <a:pPr>
              <a:defRPr/>
            </a:pPr>
            <a:fld id="{6FC81FC3-536D-4BC3-AAF2-11A829683125}" type="slidenum">
              <a:rPr lang="en-US"/>
              <a:pPr>
                <a:defRPr/>
              </a:pPr>
              <a:t>‹#›</a:t>
            </a:fld>
            <a:endParaRPr lang="en-US"/>
          </a:p>
        </p:txBody>
      </p:sp>
    </p:spTree>
    <p:extLst>
      <p:ext uri="{BB962C8B-B14F-4D97-AF65-F5344CB8AC3E}">
        <p14:creationId xmlns:p14="http://schemas.microsoft.com/office/powerpoint/2010/main" val="2951823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22"/>
          <p:cNvSpPr>
            <a:spLocks noGrp="1"/>
          </p:cNvSpPr>
          <p:nvPr>
            <p:ph type="sldNum" sz="quarter" idx="12"/>
          </p:nvPr>
        </p:nvSpPr>
        <p:spPr/>
        <p:txBody>
          <a:bodyPr/>
          <a:lstStyle>
            <a:lvl1pPr>
              <a:defRPr/>
            </a:lvl1pPr>
          </a:lstStyle>
          <a:p>
            <a:pPr>
              <a:defRPr/>
            </a:pPr>
            <a:fld id="{9DD677F6-1362-4A98-B6A5-ECEBBBD7DE85}" type="slidenum">
              <a:rPr lang="en-US"/>
              <a:pPr>
                <a:defRPr/>
              </a:pPr>
              <a:t>‹#›</a:t>
            </a:fld>
            <a:endParaRPr lang="en-US"/>
          </a:p>
        </p:txBody>
      </p:sp>
    </p:spTree>
    <p:extLst>
      <p:ext uri="{BB962C8B-B14F-4D97-AF65-F5344CB8AC3E}">
        <p14:creationId xmlns:p14="http://schemas.microsoft.com/office/powerpoint/2010/main" val="14014186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33AF133-7C63-4F97-8086-7B3D22ADBDFA}"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r>
              <a:rPr lang="en-US" smtClean="0"/>
              <a:t>Copyright Henry Sneath</a:t>
            </a:r>
            <a:endParaRPr lang="en-US"/>
          </a:p>
        </p:txBody>
      </p:sp>
    </p:spTree>
    <p:extLst>
      <p:ext uri="{BB962C8B-B14F-4D97-AF65-F5344CB8AC3E}">
        <p14:creationId xmlns:p14="http://schemas.microsoft.com/office/powerpoint/2010/main" val="3985214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5" name="Slide Number Placeholder 4"/>
          <p:cNvSpPr>
            <a:spLocks noGrp="1"/>
          </p:cNvSpPr>
          <p:nvPr>
            <p:ph type="sldNum" sz="quarter" idx="12"/>
          </p:nvPr>
        </p:nvSpPr>
        <p:spPr/>
        <p:txBody>
          <a:bodyPr/>
          <a:lstStyle>
            <a:lvl1pPr>
              <a:defRPr/>
            </a:lvl1pPr>
          </a:lstStyle>
          <a:p>
            <a:pPr>
              <a:defRPr/>
            </a:pPr>
            <a:fld id="{E0F27123-490E-41D2-ABAC-78B6BBCED823}" type="slidenum">
              <a:rPr lang="en-US"/>
              <a:pPr>
                <a:defRPr/>
              </a:pPr>
              <a:t>‹#›</a:t>
            </a:fld>
            <a:endParaRPr lang="en-US"/>
          </a:p>
        </p:txBody>
      </p:sp>
    </p:spTree>
    <p:extLst>
      <p:ext uri="{BB962C8B-B14F-4D97-AF65-F5344CB8AC3E}">
        <p14:creationId xmlns:p14="http://schemas.microsoft.com/office/powerpoint/2010/main" val="883636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4" name="Slide Number Placeholder 22"/>
          <p:cNvSpPr>
            <a:spLocks noGrp="1"/>
          </p:cNvSpPr>
          <p:nvPr>
            <p:ph type="sldNum" sz="quarter" idx="12"/>
          </p:nvPr>
        </p:nvSpPr>
        <p:spPr/>
        <p:txBody>
          <a:bodyPr/>
          <a:lstStyle>
            <a:lvl1pPr>
              <a:defRPr/>
            </a:lvl1pPr>
          </a:lstStyle>
          <a:p>
            <a:pPr>
              <a:defRPr/>
            </a:pPr>
            <a:fld id="{8C3E5640-CF7B-4CDF-BE18-F4759B1A8F5E}" type="slidenum">
              <a:rPr lang="en-US"/>
              <a:pPr>
                <a:defRPr/>
              </a:pPr>
              <a:t>‹#›</a:t>
            </a:fld>
            <a:endParaRPr lang="en-US"/>
          </a:p>
        </p:txBody>
      </p:sp>
    </p:spTree>
    <p:extLst>
      <p:ext uri="{BB962C8B-B14F-4D97-AF65-F5344CB8AC3E}">
        <p14:creationId xmlns:p14="http://schemas.microsoft.com/office/powerpoint/2010/main" val="2802642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smtClean="0"/>
              <a:t>Copyright Henry Sneath</a:t>
            </a:r>
            <a:endParaRPr lang="en-US"/>
          </a:p>
        </p:txBody>
      </p:sp>
      <p:sp>
        <p:nvSpPr>
          <p:cNvPr id="7" name="Slide Number Placeholder 22"/>
          <p:cNvSpPr>
            <a:spLocks noGrp="1"/>
          </p:cNvSpPr>
          <p:nvPr>
            <p:ph type="sldNum" sz="quarter" idx="12"/>
          </p:nvPr>
        </p:nvSpPr>
        <p:spPr/>
        <p:txBody>
          <a:bodyPr/>
          <a:lstStyle>
            <a:lvl1pPr>
              <a:defRPr/>
            </a:lvl1pPr>
          </a:lstStyle>
          <a:p>
            <a:pPr>
              <a:defRPr/>
            </a:pPr>
            <a:fld id="{1BBACCB0-FBEB-476C-BED8-2FFFBAB30728}" type="slidenum">
              <a:rPr lang="en-US"/>
              <a:pPr>
                <a:defRPr/>
              </a:pPr>
              <a:t>‹#›</a:t>
            </a:fld>
            <a:endParaRPr lang="en-US"/>
          </a:p>
        </p:txBody>
      </p:sp>
    </p:spTree>
    <p:extLst>
      <p:ext uri="{BB962C8B-B14F-4D97-AF65-F5344CB8AC3E}">
        <p14:creationId xmlns:p14="http://schemas.microsoft.com/office/powerpoint/2010/main" val="508339777"/>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_rels/slideMaster10.xml.rels>&#65279;<?xml version="1.0" encoding="UTF-8" standalone="yes"?>
<Relationships xmlns="http://schemas.openxmlformats.org/package/2006/relationships">
  <Relationship Id="rId8" Type="http://schemas.openxmlformats.org/officeDocument/2006/relationships/slideLayout" Target="../slideLayouts/slideLayout110.xml" />
  <Relationship Id="rId13" Type="http://schemas.openxmlformats.org/officeDocument/2006/relationships/slideLayout" Target="../slideLayouts/slideLayout115.xml" />
  <Relationship Id="rId3" Type="http://schemas.openxmlformats.org/officeDocument/2006/relationships/slideLayout" Target="../slideLayouts/slideLayout105.xml" />
  <Relationship Id="rId7" Type="http://schemas.openxmlformats.org/officeDocument/2006/relationships/slideLayout" Target="../slideLayouts/slideLayout109.xml" />
  <Relationship Id="rId12" Type="http://schemas.openxmlformats.org/officeDocument/2006/relationships/slideLayout" Target="../slideLayouts/slideLayout114.xml" />
  <Relationship Id="rId2" Type="http://schemas.openxmlformats.org/officeDocument/2006/relationships/slideLayout" Target="../slideLayouts/slideLayout104.xml" />
  <Relationship Id="rId1" Type="http://schemas.openxmlformats.org/officeDocument/2006/relationships/slideLayout" Target="../slideLayouts/slideLayout103.xml" />
  <Relationship Id="rId6" Type="http://schemas.openxmlformats.org/officeDocument/2006/relationships/slideLayout" Target="../slideLayouts/slideLayout108.xml" />
  <Relationship Id="rId11" Type="http://schemas.openxmlformats.org/officeDocument/2006/relationships/slideLayout" Target="../slideLayouts/slideLayout113.xml" />
  <Relationship Id="rId5" Type="http://schemas.openxmlformats.org/officeDocument/2006/relationships/slideLayout" Target="../slideLayouts/slideLayout107.xml" />
  <Relationship Id="rId15" Type="http://schemas.openxmlformats.org/officeDocument/2006/relationships/theme" Target="../theme/theme10.xml" />
  <Relationship Id="rId10" Type="http://schemas.openxmlformats.org/officeDocument/2006/relationships/slideLayout" Target="../slideLayouts/slideLayout112.xml" />
  <Relationship Id="rId4" Type="http://schemas.openxmlformats.org/officeDocument/2006/relationships/slideLayout" Target="../slideLayouts/slideLayout106.xml" />
  <Relationship Id="rId9" Type="http://schemas.openxmlformats.org/officeDocument/2006/relationships/slideLayout" Target="../slideLayouts/slideLayout111.xml" />
  <Relationship Id="rId14" Type="http://schemas.openxmlformats.org/officeDocument/2006/relationships/slideLayout" Target="../slideLayouts/slideLayout116.xml" />
</Relationships>
</file>

<file path=ppt/slideMasters/_rels/slideMaster11.xml.rels>&#65279;<?xml version="1.0" encoding="UTF-8" standalone="yes"?>
<Relationships xmlns="http://schemas.openxmlformats.org/package/2006/relationships">
  <Relationship Id="rId8" Type="http://schemas.openxmlformats.org/officeDocument/2006/relationships/slideLayout" Target="../slideLayouts/slideLayout124.xml" />
  <Relationship Id="rId3" Type="http://schemas.openxmlformats.org/officeDocument/2006/relationships/slideLayout" Target="../slideLayouts/slideLayout119.xml" />
  <Relationship Id="rId7" Type="http://schemas.openxmlformats.org/officeDocument/2006/relationships/slideLayout" Target="../slideLayouts/slideLayout123.xml" />
  <Relationship Id="rId12" Type="http://schemas.openxmlformats.org/officeDocument/2006/relationships/theme" Target="../theme/theme11.xml" />
  <Relationship Id="rId2" Type="http://schemas.openxmlformats.org/officeDocument/2006/relationships/slideLayout" Target="../slideLayouts/slideLayout118.xml" />
  <Relationship Id="rId1" Type="http://schemas.openxmlformats.org/officeDocument/2006/relationships/slideLayout" Target="../slideLayouts/slideLayout117.xml" />
  <Relationship Id="rId6" Type="http://schemas.openxmlformats.org/officeDocument/2006/relationships/slideLayout" Target="../slideLayouts/slideLayout122.xml" />
  <Relationship Id="rId11" Type="http://schemas.openxmlformats.org/officeDocument/2006/relationships/slideLayout" Target="../slideLayouts/slideLayout127.xml" />
  <Relationship Id="rId5" Type="http://schemas.openxmlformats.org/officeDocument/2006/relationships/slideLayout" Target="../slideLayouts/slideLayout121.xml" />
  <Relationship Id="rId10" Type="http://schemas.openxmlformats.org/officeDocument/2006/relationships/slideLayout" Target="../slideLayouts/slideLayout126.xml" />
  <Relationship Id="rId4" Type="http://schemas.openxmlformats.org/officeDocument/2006/relationships/slideLayout" Target="../slideLayouts/slideLayout120.xml" />
  <Relationship Id="rId9" Type="http://schemas.openxmlformats.org/officeDocument/2006/relationships/slideLayout" Target="../slideLayouts/slideLayout125.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19.xml" />
  <Relationship Id="rId13" Type="http://schemas.openxmlformats.org/officeDocument/2006/relationships/slideLayout" Target="../slideLayouts/slideLayout24.xml" />
  <Relationship Id="rId3" Type="http://schemas.openxmlformats.org/officeDocument/2006/relationships/slideLayout" Target="../slideLayouts/slideLayout14.xml" />
  <Relationship Id="rId7" Type="http://schemas.openxmlformats.org/officeDocument/2006/relationships/slideLayout" Target="../slideLayouts/slideLayout18.xml" />
  <Relationship Id="rId12" Type="http://schemas.openxmlformats.org/officeDocument/2006/relationships/slideLayout" Target="../slideLayouts/slideLayout23.xml" />
  <Relationship Id="rId2" Type="http://schemas.openxmlformats.org/officeDocument/2006/relationships/slideLayout" Target="../slideLayouts/slideLayout13.xml" />
  <Relationship Id="rId1" Type="http://schemas.openxmlformats.org/officeDocument/2006/relationships/slideLayout" Target="../slideLayouts/slideLayout12.xml" />
  <Relationship Id="rId6" Type="http://schemas.openxmlformats.org/officeDocument/2006/relationships/slideLayout" Target="../slideLayouts/slideLayout17.xml" />
  <Relationship Id="rId11" Type="http://schemas.openxmlformats.org/officeDocument/2006/relationships/slideLayout" Target="../slideLayouts/slideLayout22.xml" />
  <Relationship Id="rId5" Type="http://schemas.openxmlformats.org/officeDocument/2006/relationships/slideLayout" Target="../slideLayouts/slideLayout16.xml" />
  <Relationship Id="rId15" Type="http://schemas.openxmlformats.org/officeDocument/2006/relationships/theme" Target="../theme/theme2.xml" />
  <Relationship Id="rId10" Type="http://schemas.openxmlformats.org/officeDocument/2006/relationships/slideLayout" Target="../slideLayouts/slideLayout21.xml" />
  <Relationship Id="rId4" Type="http://schemas.openxmlformats.org/officeDocument/2006/relationships/slideLayout" Target="../slideLayouts/slideLayout15.xml" />
  <Relationship Id="rId9" Type="http://schemas.openxmlformats.org/officeDocument/2006/relationships/slideLayout" Target="../slideLayouts/slideLayout20.xml" />
  <Relationship Id="rId14" Type="http://schemas.openxmlformats.org/officeDocument/2006/relationships/slideLayout" Target="../slideLayouts/slideLayout25.xml" />
</Relationships>
</file>

<file path=ppt/slideMasters/_rels/slideMaster3.xml.rels>&#65279;<?xml version="1.0" encoding="UTF-8" standalone="yes"?>
<Relationships xmlns="http://schemas.openxmlformats.org/package/2006/relationships">
  <Relationship Id="rId8" Type="http://schemas.openxmlformats.org/officeDocument/2006/relationships/slideLayout" Target="../slideLayouts/slideLayout33.xml" />
  <Relationship Id="rId13" Type="http://schemas.openxmlformats.org/officeDocument/2006/relationships/image" Target="../media/image1.jpeg" />
  <Relationship Id="rId3" Type="http://schemas.openxmlformats.org/officeDocument/2006/relationships/slideLayout" Target="../slideLayouts/slideLayout28.xml" />
  <Relationship Id="rId7" Type="http://schemas.openxmlformats.org/officeDocument/2006/relationships/slideLayout" Target="../slideLayouts/slideLayout32.xml" />
  <Relationship Id="rId12" Type="http://schemas.openxmlformats.org/officeDocument/2006/relationships/theme" Target="../theme/theme3.xml" />
  <Relationship Id="rId2" Type="http://schemas.openxmlformats.org/officeDocument/2006/relationships/slideLayout" Target="../slideLayouts/slideLayout27.xml" />
  <Relationship Id="rId1" Type="http://schemas.openxmlformats.org/officeDocument/2006/relationships/slideLayout" Target="../slideLayouts/slideLayout26.xml" />
  <Relationship Id="rId6" Type="http://schemas.openxmlformats.org/officeDocument/2006/relationships/slideLayout" Target="../slideLayouts/slideLayout31.xml" />
  <Relationship Id="rId11" Type="http://schemas.openxmlformats.org/officeDocument/2006/relationships/slideLayout" Target="../slideLayouts/slideLayout36.xml" />
  <Relationship Id="rId5" Type="http://schemas.openxmlformats.org/officeDocument/2006/relationships/slideLayout" Target="../slideLayouts/slideLayout30.xml" />
  <Relationship Id="rId10" Type="http://schemas.openxmlformats.org/officeDocument/2006/relationships/slideLayout" Target="../slideLayouts/slideLayout35.xml" />
  <Relationship Id="rId4" Type="http://schemas.openxmlformats.org/officeDocument/2006/relationships/slideLayout" Target="../slideLayouts/slideLayout29.xml" />
  <Relationship Id="rId9" Type="http://schemas.openxmlformats.org/officeDocument/2006/relationships/slideLayout" Target="../slideLayouts/slideLayout34.xml" />
</Relationships>
</file>

<file path=ppt/slideMasters/_rels/slideMaster4.xml.rels>&#65279;<?xml version="1.0" encoding="UTF-8" standalone="yes"?>
<Relationships xmlns="http://schemas.openxmlformats.org/package/2006/relationships">
  <Relationship Id="rId8" Type="http://schemas.openxmlformats.org/officeDocument/2006/relationships/slideLayout" Target="../slideLayouts/slideLayout44.xml" />
  <Relationship Id="rId13" Type="http://schemas.openxmlformats.org/officeDocument/2006/relationships/image" Target="../media/image2.jpeg" />
  <Relationship Id="rId3" Type="http://schemas.openxmlformats.org/officeDocument/2006/relationships/slideLayout" Target="../slideLayouts/slideLayout39.xml" />
  <Relationship Id="rId7" Type="http://schemas.openxmlformats.org/officeDocument/2006/relationships/slideLayout" Target="../slideLayouts/slideLayout43.xml" />
  <Relationship Id="rId12" Type="http://schemas.openxmlformats.org/officeDocument/2006/relationships/theme" Target="../theme/theme4.xml" />
  <Relationship Id="rId2" Type="http://schemas.openxmlformats.org/officeDocument/2006/relationships/slideLayout" Target="../slideLayouts/slideLayout38.xml" />
  <Relationship Id="rId1" Type="http://schemas.openxmlformats.org/officeDocument/2006/relationships/slideLayout" Target="../slideLayouts/slideLayout37.xml" />
  <Relationship Id="rId6" Type="http://schemas.openxmlformats.org/officeDocument/2006/relationships/slideLayout" Target="../slideLayouts/slideLayout42.xml" />
  <Relationship Id="rId11" Type="http://schemas.openxmlformats.org/officeDocument/2006/relationships/slideLayout" Target="../slideLayouts/slideLayout47.xml" />
  <Relationship Id="rId5" Type="http://schemas.openxmlformats.org/officeDocument/2006/relationships/slideLayout" Target="../slideLayouts/slideLayout41.xml" />
  <Relationship Id="rId10" Type="http://schemas.openxmlformats.org/officeDocument/2006/relationships/slideLayout" Target="../slideLayouts/slideLayout46.xml" />
  <Relationship Id="rId4" Type="http://schemas.openxmlformats.org/officeDocument/2006/relationships/slideLayout" Target="../slideLayouts/slideLayout40.xml" />
  <Relationship Id="rId9" Type="http://schemas.openxmlformats.org/officeDocument/2006/relationships/slideLayout" Target="../slideLayouts/slideLayout45.xml" />
</Relationships>
</file>

<file path=ppt/slideMasters/_rels/slideMaster5.xml.rels>&#65279;<?xml version="1.0" encoding="UTF-8" standalone="yes"?>
<Relationships xmlns="http://schemas.openxmlformats.org/package/2006/relationships">
  <Relationship Id="rId8" Type="http://schemas.openxmlformats.org/officeDocument/2006/relationships/slideLayout" Target="../slideLayouts/slideLayout55.xml" />
  <Relationship Id="rId3" Type="http://schemas.openxmlformats.org/officeDocument/2006/relationships/slideLayout" Target="../slideLayouts/slideLayout50.xml" />
  <Relationship Id="rId7" Type="http://schemas.openxmlformats.org/officeDocument/2006/relationships/slideLayout" Target="../slideLayouts/slideLayout54.xml" />
  <Relationship Id="rId12" Type="http://schemas.openxmlformats.org/officeDocument/2006/relationships/theme" Target="../theme/theme5.xml" />
  <Relationship Id="rId2" Type="http://schemas.openxmlformats.org/officeDocument/2006/relationships/slideLayout" Target="../slideLayouts/slideLayout49.xml" />
  <Relationship Id="rId1" Type="http://schemas.openxmlformats.org/officeDocument/2006/relationships/slideLayout" Target="../slideLayouts/slideLayout48.xml" />
  <Relationship Id="rId6" Type="http://schemas.openxmlformats.org/officeDocument/2006/relationships/slideLayout" Target="../slideLayouts/slideLayout53.xml" />
  <Relationship Id="rId11" Type="http://schemas.openxmlformats.org/officeDocument/2006/relationships/slideLayout" Target="../slideLayouts/slideLayout58.xml" />
  <Relationship Id="rId5" Type="http://schemas.openxmlformats.org/officeDocument/2006/relationships/slideLayout" Target="../slideLayouts/slideLayout52.xml" />
  <Relationship Id="rId10" Type="http://schemas.openxmlformats.org/officeDocument/2006/relationships/slideLayout" Target="../slideLayouts/slideLayout57.xml" />
  <Relationship Id="rId4" Type="http://schemas.openxmlformats.org/officeDocument/2006/relationships/slideLayout" Target="../slideLayouts/slideLayout51.xml" />
  <Relationship Id="rId9" Type="http://schemas.openxmlformats.org/officeDocument/2006/relationships/slideLayout" Target="../slideLayouts/slideLayout56.xml" />
</Relationships>
</file>

<file path=ppt/slideMasters/_rels/slideMaster6.xml.rels>&#65279;<?xml version="1.0" encoding="UTF-8" standalone="yes"?>
<Relationships xmlns="http://schemas.openxmlformats.org/package/2006/relationships">
  <Relationship Id="rId8" Type="http://schemas.openxmlformats.org/officeDocument/2006/relationships/slideLayout" Target="../slideLayouts/slideLayout66.xml" />
  <Relationship Id="rId13" Type="http://schemas.openxmlformats.org/officeDocument/2006/relationships/image" Target="../media/image3.png" />
  <Relationship Id="rId3" Type="http://schemas.openxmlformats.org/officeDocument/2006/relationships/slideLayout" Target="../slideLayouts/slideLayout61.xml" />
  <Relationship Id="rId7" Type="http://schemas.openxmlformats.org/officeDocument/2006/relationships/slideLayout" Target="../slideLayouts/slideLayout65.xml" />
  <Relationship Id="rId12" Type="http://schemas.openxmlformats.org/officeDocument/2006/relationships/theme" Target="../theme/theme6.xml" />
  <Relationship Id="rId2" Type="http://schemas.openxmlformats.org/officeDocument/2006/relationships/slideLayout" Target="../slideLayouts/slideLayout60.xml" />
  <Relationship Id="rId1" Type="http://schemas.openxmlformats.org/officeDocument/2006/relationships/slideLayout" Target="../slideLayouts/slideLayout59.xml" />
  <Relationship Id="rId6" Type="http://schemas.openxmlformats.org/officeDocument/2006/relationships/slideLayout" Target="../slideLayouts/slideLayout64.xml" />
  <Relationship Id="rId11" Type="http://schemas.openxmlformats.org/officeDocument/2006/relationships/slideLayout" Target="../slideLayouts/slideLayout69.xml" />
  <Relationship Id="rId5" Type="http://schemas.openxmlformats.org/officeDocument/2006/relationships/slideLayout" Target="../slideLayouts/slideLayout63.xml" />
  <Relationship Id="rId10" Type="http://schemas.openxmlformats.org/officeDocument/2006/relationships/slideLayout" Target="../slideLayouts/slideLayout68.xml" />
  <Relationship Id="rId4" Type="http://schemas.openxmlformats.org/officeDocument/2006/relationships/slideLayout" Target="../slideLayouts/slideLayout62.xml" />
  <Relationship Id="rId9" Type="http://schemas.openxmlformats.org/officeDocument/2006/relationships/slideLayout" Target="../slideLayouts/slideLayout67.xml" />
</Relationships>
</file>

<file path=ppt/slideMasters/_rels/slideMaster7.xml.rels>&#65279;<?xml version="1.0" encoding="UTF-8" standalone="yes"?>
<Relationships xmlns="http://schemas.openxmlformats.org/package/2006/relationships">
  <Relationship Id="rId8" Type="http://schemas.openxmlformats.org/officeDocument/2006/relationships/slideLayout" Target="../slideLayouts/slideLayout77.xml" />
  <Relationship Id="rId3" Type="http://schemas.openxmlformats.org/officeDocument/2006/relationships/slideLayout" Target="../slideLayouts/slideLayout72.xml" />
  <Relationship Id="rId7" Type="http://schemas.openxmlformats.org/officeDocument/2006/relationships/slideLayout" Target="../slideLayouts/slideLayout76.xml" />
  <Relationship Id="rId12" Type="http://schemas.openxmlformats.org/officeDocument/2006/relationships/theme" Target="../theme/theme7.xml" />
  <Relationship Id="rId2" Type="http://schemas.openxmlformats.org/officeDocument/2006/relationships/slideLayout" Target="../slideLayouts/slideLayout71.xml" />
  <Relationship Id="rId1" Type="http://schemas.openxmlformats.org/officeDocument/2006/relationships/slideLayout" Target="../slideLayouts/slideLayout70.xml" />
  <Relationship Id="rId6" Type="http://schemas.openxmlformats.org/officeDocument/2006/relationships/slideLayout" Target="../slideLayouts/slideLayout75.xml" />
  <Relationship Id="rId11" Type="http://schemas.openxmlformats.org/officeDocument/2006/relationships/slideLayout" Target="../slideLayouts/slideLayout80.xml" />
  <Relationship Id="rId5" Type="http://schemas.openxmlformats.org/officeDocument/2006/relationships/slideLayout" Target="../slideLayouts/slideLayout74.xml" />
  <Relationship Id="rId10" Type="http://schemas.openxmlformats.org/officeDocument/2006/relationships/slideLayout" Target="../slideLayouts/slideLayout79.xml" />
  <Relationship Id="rId4" Type="http://schemas.openxmlformats.org/officeDocument/2006/relationships/slideLayout" Target="../slideLayouts/slideLayout73.xml" />
  <Relationship Id="rId9" Type="http://schemas.openxmlformats.org/officeDocument/2006/relationships/slideLayout" Target="../slideLayouts/slideLayout78.xml" />
</Relationships>
</file>

<file path=ppt/slideMasters/_rels/slideMaster8.xml.rels>&#65279;<?xml version="1.0" encoding="UTF-8" standalone="yes"?>
<Relationships xmlns="http://schemas.openxmlformats.org/package/2006/relationships">
  <Relationship Id="rId8" Type="http://schemas.openxmlformats.org/officeDocument/2006/relationships/slideLayout" Target="../slideLayouts/slideLayout88.xml" />
  <Relationship Id="rId3" Type="http://schemas.openxmlformats.org/officeDocument/2006/relationships/slideLayout" Target="../slideLayouts/slideLayout83.xml" />
  <Relationship Id="rId7" Type="http://schemas.openxmlformats.org/officeDocument/2006/relationships/slideLayout" Target="../slideLayouts/slideLayout87.xml" />
  <Relationship Id="rId12" Type="http://schemas.openxmlformats.org/officeDocument/2006/relationships/theme" Target="../theme/theme8.xml" />
  <Relationship Id="rId2" Type="http://schemas.openxmlformats.org/officeDocument/2006/relationships/slideLayout" Target="../slideLayouts/slideLayout82.xml" />
  <Relationship Id="rId1" Type="http://schemas.openxmlformats.org/officeDocument/2006/relationships/slideLayout" Target="../slideLayouts/slideLayout81.xml" />
  <Relationship Id="rId6" Type="http://schemas.openxmlformats.org/officeDocument/2006/relationships/slideLayout" Target="../slideLayouts/slideLayout86.xml" />
  <Relationship Id="rId11" Type="http://schemas.openxmlformats.org/officeDocument/2006/relationships/slideLayout" Target="../slideLayouts/slideLayout91.xml" />
  <Relationship Id="rId5" Type="http://schemas.openxmlformats.org/officeDocument/2006/relationships/slideLayout" Target="../slideLayouts/slideLayout85.xml" />
  <Relationship Id="rId10" Type="http://schemas.openxmlformats.org/officeDocument/2006/relationships/slideLayout" Target="../slideLayouts/slideLayout90.xml" />
  <Relationship Id="rId4" Type="http://schemas.openxmlformats.org/officeDocument/2006/relationships/slideLayout" Target="../slideLayouts/slideLayout84.xml" />
  <Relationship Id="rId9" Type="http://schemas.openxmlformats.org/officeDocument/2006/relationships/slideLayout" Target="../slideLayouts/slideLayout89.xml" />
</Relationships>
</file>

<file path=ppt/slideMasters/_rels/slideMaster9.xml.rels>&#65279;<?xml version="1.0" encoding="UTF-8" standalone="yes"?>
<Relationships xmlns="http://schemas.openxmlformats.org/package/2006/relationships">
  <Relationship Id="rId8" Type="http://schemas.openxmlformats.org/officeDocument/2006/relationships/slideLayout" Target="../slideLayouts/slideLayout99.xml" />
  <Relationship Id="rId3" Type="http://schemas.openxmlformats.org/officeDocument/2006/relationships/slideLayout" Target="../slideLayouts/slideLayout94.xml" />
  <Relationship Id="rId7" Type="http://schemas.openxmlformats.org/officeDocument/2006/relationships/slideLayout" Target="../slideLayouts/slideLayout98.xml" />
  <Relationship Id="rId12" Type="http://schemas.openxmlformats.org/officeDocument/2006/relationships/theme" Target="../theme/theme9.xml" />
  <Relationship Id="rId2" Type="http://schemas.openxmlformats.org/officeDocument/2006/relationships/slideLayout" Target="../slideLayouts/slideLayout93.xml" />
  <Relationship Id="rId1" Type="http://schemas.openxmlformats.org/officeDocument/2006/relationships/slideLayout" Target="../slideLayouts/slideLayout92.xml" />
  <Relationship Id="rId6" Type="http://schemas.openxmlformats.org/officeDocument/2006/relationships/slideLayout" Target="../slideLayouts/slideLayout97.xml" />
  <Relationship Id="rId11" Type="http://schemas.openxmlformats.org/officeDocument/2006/relationships/slideLayout" Target="../slideLayouts/slideLayout102.xml" />
  <Relationship Id="rId5" Type="http://schemas.openxmlformats.org/officeDocument/2006/relationships/slideLayout" Target="../slideLayouts/slideLayout96.xml" />
  <Relationship Id="rId10" Type="http://schemas.openxmlformats.org/officeDocument/2006/relationships/slideLayout" Target="../slideLayouts/slideLayout101.xml" />
  <Relationship Id="rId4" Type="http://schemas.openxmlformats.org/officeDocument/2006/relationships/slideLayout" Target="../slideLayouts/slideLayout95.xml" />
  <Relationship Id="rId9" Type="http://schemas.openxmlformats.org/officeDocument/2006/relationships/slideLayout" Target="../slideLayouts/slideLayout100.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6350"/>
            <a:ext cx="9140825" cy="6851650"/>
            <a:chOff x="0" y="4"/>
            <a:chExt cx="5758" cy="4316"/>
          </a:xfrm>
        </p:grpSpPr>
        <p:sp>
          <p:nvSpPr>
            <p:cNvPr id="5128" name="Freeform 3"/>
            <p:cNvSpPr>
              <a:spLocks/>
            </p:cNvSpPr>
            <p:nvPr/>
          </p:nvSpPr>
          <p:spPr bwMode="hidden">
            <a:xfrm>
              <a:off x="558" y="1161"/>
              <a:ext cx="5200" cy="3159"/>
            </a:xfrm>
            <a:custGeom>
              <a:avLst/>
              <a:gdLst>
                <a:gd name="T0" fmla="*/ 0 w 5184"/>
                <a:gd name="T1" fmla="*/ 3159 h 3159"/>
                <a:gd name="T2" fmla="*/ 5328 w 5184"/>
                <a:gd name="T3" fmla="*/ 3159 h 3159"/>
                <a:gd name="T4" fmla="*/ 53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9" name="Freeform 4"/>
            <p:cNvSpPr>
              <a:spLocks/>
            </p:cNvSpPr>
            <p:nvPr/>
          </p:nvSpPr>
          <p:spPr bwMode="hidden">
            <a:xfrm>
              <a:off x="0" y="1161"/>
              <a:ext cx="558" cy="3159"/>
            </a:xfrm>
            <a:custGeom>
              <a:avLst/>
              <a:gdLst>
                <a:gd name="T0" fmla="*/ 0 w 556"/>
                <a:gd name="T1" fmla="*/ 0 h 3159"/>
                <a:gd name="T2" fmla="*/ 0 w 556"/>
                <a:gd name="T3" fmla="*/ 3159 h 3159"/>
                <a:gd name="T4" fmla="*/ 574 w 556"/>
                <a:gd name="T5" fmla="*/ 3159 h 3159"/>
                <a:gd name="T6" fmla="*/ 57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30" name="Group 5"/>
            <p:cNvGrpSpPr>
              <a:grpSpLocks/>
            </p:cNvGrpSpPr>
            <p:nvPr userDrawn="1"/>
          </p:nvGrpSpPr>
          <p:grpSpPr bwMode="auto">
            <a:xfrm>
              <a:off x="0" y="4"/>
              <a:ext cx="5758" cy="4316"/>
              <a:chOff x="0" y="4"/>
              <a:chExt cx="5758" cy="4316"/>
            </a:xfrm>
          </p:grpSpPr>
          <p:sp>
            <p:nvSpPr>
              <p:cNvPr id="5131"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8"/>
              <p:cNvSpPr>
                <a:spLocks/>
              </p:cNvSpPr>
              <p:nvPr/>
            </p:nvSpPr>
            <p:spPr bwMode="ltGray">
              <a:xfrm>
                <a:off x="1019" y="1155"/>
                <a:ext cx="4739" cy="12"/>
              </a:xfrm>
              <a:custGeom>
                <a:avLst/>
                <a:gdLst>
                  <a:gd name="T0" fmla="*/ 4859 w 4724"/>
                  <a:gd name="T1" fmla="*/ 0 h 12"/>
                  <a:gd name="T2" fmla="*/ 0 w 4724"/>
                  <a:gd name="T3" fmla="*/ 0 h 12"/>
                  <a:gd name="T4" fmla="*/ 0 w 4724"/>
                  <a:gd name="T5" fmla="*/ 12 h 12"/>
                  <a:gd name="T6" fmla="*/ 4859 w 4724"/>
                  <a:gd name="T7" fmla="*/ 12 h 12"/>
                  <a:gd name="T8" fmla="*/ 4859 w 4724"/>
                  <a:gd name="T9" fmla="*/ 0 h 12"/>
                  <a:gd name="T10" fmla="*/ 485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4"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5"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35"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137" name="Freeform 12"/>
              <p:cNvSpPr>
                <a:spLocks/>
              </p:cNvSpPr>
              <p:nvPr/>
            </p:nvSpPr>
            <p:spPr bwMode="ltGray">
              <a:xfrm>
                <a:off x="0" y="1155"/>
                <a:ext cx="351" cy="12"/>
              </a:xfrm>
              <a:custGeom>
                <a:avLst/>
                <a:gdLst>
                  <a:gd name="T0" fmla="*/ 0 w 251"/>
                  <a:gd name="T1" fmla="*/ 0 h 12"/>
                  <a:gd name="T2" fmla="*/ 0 w 251"/>
                  <a:gd name="T3" fmla="*/ 12 h 12"/>
                  <a:gd name="T4" fmla="*/ 5139 w 251"/>
                  <a:gd name="T5" fmla="*/ 12 h 12"/>
                  <a:gd name="T6" fmla="*/ 5139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8" name="Freeform 13"/>
              <p:cNvSpPr>
                <a:spLocks/>
              </p:cNvSpPr>
              <p:nvPr/>
            </p:nvSpPr>
            <p:spPr bwMode="ltGray">
              <a:xfrm>
                <a:off x="767" y="1155"/>
                <a:ext cx="252" cy="12"/>
              </a:xfrm>
              <a:custGeom>
                <a:avLst/>
                <a:gdLst>
                  <a:gd name="T0" fmla="*/ 260 w 251"/>
                  <a:gd name="T1" fmla="*/ 0 h 12"/>
                  <a:gd name="T2" fmla="*/ 0 w 251"/>
                  <a:gd name="T3" fmla="*/ 0 h 12"/>
                  <a:gd name="T4" fmla="*/ 0 w 251"/>
                  <a:gd name="T5" fmla="*/ 12 h 12"/>
                  <a:gd name="T6" fmla="*/ 260 w 251"/>
                  <a:gd name="T7" fmla="*/ 12 h 12"/>
                  <a:gd name="T8" fmla="*/ 260 w 251"/>
                  <a:gd name="T9" fmla="*/ 0 h 12"/>
                  <a:gd name="T10" fmla="*/ 26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38"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52239"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240"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241"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pPr>
              <a:defRPr/>
            </a:pPr>
            <a:endParaRPr lang="en-US"/>
          </a:p>
        </p:txBody>
      </p:sp>
      <p:sp>
        <p:nvSpPr>
          <p:cNvPr id="52242"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52243"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4E3E4540-5F80-400B-A36C-1025B91EC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4"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hf sldNum="0"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prstClr val="black"/>
              </a:solidFill>
            </a:endParaRPr>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r>
              <a:rPr lang="en-US" smtClean="0">
                <a:solidFill>
                  <a:prstClr val="black"/>
                </a:solidFill>
              </a:rPr>
              <a:t/>
            </a:r>
            <a:endParaRPr lang="en-US">
              <a:solidFill>
                <a:prstClr val="black"/>
              </a:solidFill>
            </a:endParaRPr>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3B61A40-DC6B-4154-823A-0FA94DE431E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2554577"/>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 id="2147485442" r:id="rId12"/>
    <p:sldLayoutId id="2147485443" r:id="rId13"/>
    <p:sldLayoutId id="2147485444"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solidFill>
                <a:srgbClr val="3B3B3B">
                  <a:shade val="50000"/>
                </a:srgb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smtClean="0">
                <a:solidFill>
                  <a:srgbClr val="3B3B3B">
                    <a:shade val="50000"/>
                  </a:srgbClr>
                </a:solidFill>
              </a:rPr>
              <a:t/>
            </a:r>
            <a:endParaRPr lang="en-US">
              <a:solidFill>
                <a:srgbClr val="3B3B3B">
                  <a:shade val="50000"/>
                </a:srgb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4E3E4540-5F80-400B-A36C-1025B91ECD6A}" type="slidenum">
              <a:rPr lang="en-US" smtClean="0">
                <a:solidFill>
                  <a:srgbClr val="3B3B3B">
                    <a:shade val="50000"/>
                  </a:srgbClr>
                </a:solidFill>
              </a:rPr>
              <a:pPr>
                <a:defRPr/>
              </a:pPr>
              <a:t>‹#›</a:t>
            </a:fld>
            <a:endParaRPr lang="en-US">
              <a:solidFill>
                <a:srgbClr val="3B3B3B">
                  <a:shade val="50000"/>
                </a:srgbClr>
              </a:solidFill>
            </a:endParaRPr>
          </a:p>
        </p:txBody>
      </p:sp>
    </p:spTree>
    <p:extLst>
      <p:ext uri="{BB962C8B-B14F-4D97-AF65-F5344CB8AC3E}">
        <p14:creationId xmlns:p14="http://schemas.microsoft.com/office/powerpoint/2010/main" val="1494010011"/>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hf sldNum="0"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r>
              <a:rPr lang="en-US" smtClean="0"/>
              <a:t/>
            </a:r>
            <a:endParaRPr lang="en-US"/>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3B61A40-DC6B-4154-823A-0FA94DE431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 id="2147485305" r:id="rId12"/>
    <p:sldLayoutId id="2147485306" r:id="rId13"/>
    <p:sldLayoutId id="2147485307"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prite 10"/>
          <p:cNvPicPr>
            <a:picLocks noChangeAspect="1" noChangeArrowheads="1"/>
          </p:cNvPicPr>
          <p:nvPr/>
        </p:nvPicPr>
        <p:blipFill>
          <a:blip r:embed="rId13">
            <a:extLst>
              <a:ext uri="{28A0092B-C50C-407E-A947-70E740481C1C}">
                <a14:useLocalDpi xmlns:a14="http://schemas.microsoft.com/office/drawing/2010/main" val="0"/>
              </a:ext>
            </a:extLst>
          </a:blip>
          <a:srcRect r="415" b="1929"/>
          <a:stretch>
            <a:fillRect/>
          </a:stretch>
        </p:blipFill>
        <p:spPr bwMode="auto">
          <a:xfrm>
            <a:off x="0" y="0"/>
            <a:ext cx="9144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228600" y="14478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981" name="Rectangle 5"/>
          <p:cNvSpPr>
            <a:spLocks noGrp="1" noChangeArrowheads="1"/>
          </p:cNvSpPr>
          <p:nvPr>
            <p:ph type="dt" sz="half" idx="2"/>
          </p:nvPr>
        </p:nvSpPr>
        <p:spPr bwMode="auto">
          <a:xfrm>
            <a:off x="2286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eaLnBrk="1" hangingPunct="1">
              <a:defRPr sz="1400">
                <a:latin typeface="Times New Roman" pitchFamily="18" charset="0"/>
              </a:defRPr>
            </a:lvl1pPr>
          </a:lstStyle>
          <a:p>
            <a:pPr>
              <a:defRPr/>
            </a:pPr>
            <a:endParaRPr lang="en-US"/>
          </a:p>
        </p:txBody>
      </p:sp>
      <p:sp>
        <p:nvSpPr>
          <p:cNvPr id="126982" name="Rectangle 6"/>
          <p:cNvSpPr>
            <a:spLocks noGrp="1" noChangeArrowheads="1"/>
          </p:cNvSpPr>
          <p:nvPr>
            <p:ph type="ftr" sz="quarter" idx="3"/>
          </p:nvPr>
        </p:nvSpPr>
        <p:spPr bwMode="auto">
          <a:xfrm>
            <a:off x="3124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defRPr>
            </a:lvl1pPr>
          </a:lstStyle>
          <a:p>
            <a:pPr>
              <a:defRPr/>
            </a:pPr>
            <a:r>
              <a:rPr lang="en-US" smtClean="0"/>
              <a:t/>
            </a:r>
            <a:endParaRPr lang="en-US"/>
          </a:p>
        </p:txBody>
      </p:sp>
      <p:sp>
        <p:nvSpPr>
          <p:cNvPr id="126983" name="Rectangle 7"/>
          <p:cNvSpPr>
            <a:spLocks noGrp="1" noChangeArrowheads="1"/>
          </p:cNvSpPr>
          <p:nvPr>
            <p:ph type="sldNum" sz="quarter" idx="4"/>
          </p:nvPr>
        </p:nvSpPr>
        <p:spPr bwMode="auto">
          <a:xfrm>
            <a:off x="70104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sz="1400">
                <a:latin typeface="Times New Roman" pitchFamily="18" charset="0"/>
              </a:defRPr>
            </a:lvl1pPr>
          </a:lstStyle>
          <a:p>
            <a:pPr>
              <a:defRPr/>
            </a:pPr>
            <a:fld id="{1CC4AE2C-8BD9-4A33-9E91-E9356E52F816}" type="slidenum">
              <a:rPr lang="en-US"/>
              <a:pPr>
                <a:defRPr/>
              </a:pPr>
              <a:t>‹#›</a:t>
            </a:fld>
            <a:endParaRPr lang="en-US"/>
          </a:p>
        </p:txBody>
      </p:sp>
      <p:sp>
        <p:nvSpPr>
          <p:cNvPr id="7176" name="Rectangle 8"/>
          <p:cNvSpPr>
            <a:spLocks noChangeArrowheads="1"/>
          </p:cNvSpPr>
          <p:nvPr/>
        </p:nvSpPr>
        <p:spPr bwMode="auto">
          <a:xfrm>
            <a:off x="0" y="1130300"/>
            <a:ext cx="9142413" cy="152400"/>
          </a:xfrm>
          <a:prstGeom prst="rect">
            <a:avLst/>
          </a:prstGeom>
          <a:gradFill rotWithShape="0">
            <a:gsLst>
              <a:gs pos="0">
                <a:schemeClr val="tx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1" hangingPunct="1"/>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5405"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133122" name="Rectangle 2"/>
          <p:cNvSpPr>
            <a:spLocks noChangeArrowheads="1"/>
          </p:cNvSpPr>
          <p:nvPr/>
        </p:nvSpPr>
        <p:spPr bwMode="hidden">
          <a:xfrm>
            <a:off x="0" y="0"/>
            <a:ext cx="17526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1" hangingPunct="1">
              <a:defRPr/>
            </a:pPr>
            <a:endParaRPr kumimoji="1" lang="en-US" sz="2400">
              <a:latin typeface="Times New Roman" pitchFamily="18" charset="0"/>
            </a:endParaRPr>
          </a:p>
        </p:txBody>
      </p:sp>
      <p:grpSp>
        <p:nvGrpSpPr>
          <p:cNvPr id="8195" name="Group 3"/>
          <p:cNvGrpSpPr>
            <a:grpSpLocks/>
          </p:cNvGrpSpPr>
          <p:nvPr/>
        </p:nvGrpSpPr>
        <p:grpSpPr bwMode="auto">
          <a:xfrm>
            <a:off x="152400" y="374650"/>
            <a:ext cx="1525588" cy="1227138"/>
            <a:chOff x="96" y="236"/>
            <a:chExt cx="961" cy="773"/>
          </a:xfrm>
        </p:grpSpPr>
        <p:sp>
          <p:nvSpPr>
            <p:cNvPr id="8201" name="Freeform 4"/>
            <p:cNvSpPr>
              <a:spLocks/>
            </p:cNvSpPr>
            <p:nvPr/>
          </p:nvSpPr>
          <p:spPr bwMode="auto">
            <a:xfrm>
              <a:off x="738" y="495"/>
              <a:ext cx="319" cy="319"/>
            </a:xfrm>
            <a:custGeom>
              <a:avLst/>
              <a:gdLst>
                <a:gd name="T0" fmla="*/ 318 w 319"/>
                <a:gd name="T1" fmla="*/ 198 h 319"/>
                <a:gd name="T2" fmla="*/ 318 w 319"/>
                <a:gd name="T3" fmla="*/ 318 h 319"/>
                <a:gd name="T4" fmla="*/ 1 w 319"/>
                <a:gd name="T5" fmla="*/ 99 h 319"/>
                <a:gd name="T6" fmla="*/ 0 w 319"/>
                <a:gd name="T7" fmla="*/ 108 h 319"/>
                <a:gd name="T8" fmla="*/ 46 w 319"/>
                <a:gd name="T9" fmla="*/ 0 h 319"/>
                <a:gd name="T10" fmla="*/ 318 w 319"/>
                <a:gd name="T11" fmla="*/ 198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202" name="Freeform 5"/>
            <p:cNvSpPr>
              <a:spLocks/>
            </p:cNvSpPr>
            <p:nvPr/>
          </p:nvSpPr>
          <p:spPr bwMode="auto">
            <a:xfrm>
              <a:off x="96" y="495"/>
              <a:ext cx="319" cy="319"/>
            </a:xfrm>
            <a:custGeom>
              <a:avLst/>
              <a:gdLst>
                <a:gd name="T0" fmla="*/ 0 w 319"/>
                <a:gd name="T1" fmla="*/ 198 h 319"/>
                <a:gd name="T2" fmla="*/ 0 w 319"/>
                <a:gd name="T3" fmla="*/ 318 h 319"/>
                <a:gd name="T4" fmla="*/ 316 w 319"/>
                <a:gd name="T5" fmla="*/ 99 h 319"/>
                <a:gd name="T6" fmla="*/ 318 w 319"/>
                <a:gd name="T7" fmla="*/ 108 h 319"/>
                <a:gd name="T8" fmla="*/ 271 w 319"/>
                <a:gd name="T9" fmla="*/ 0 h 319"/>
                <a:gd name="T10" fmla="*/ 0 w 319"/>
                <a:gd name="T11" fmla="*/ 198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8203" name="Group 6"/>
            <p:cNvGrpSpPr>
              <a:grpSpLocks/>
            </p:cNvGrpSpPr>
            <p:nvPr/>
          </p:nvGrpSpPr>
          <p:grpSpPr bwMode="auto">
            <a:xfrm>
              <a:off x="152" y="236"/>
              <a:ext cx="823" cy="773"/>
              <a:chOff x="152" y="236"/>
              <a:chExt cx="823" cy="773"/>
            </a:xfrm>
          </p:grpSpPr>
          <p:sp>
            <p:nvSpPr>
              <p:cNvPr id="8205"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206" name="Freeform 8"/>
              <p:cNvSpPr>
                <a:spLocks/>
              </p:cNvSpPr>
              <p:nvPr/>
            </p:nvSpPr>
            <p:spPr bwMode="auto">
              <a:xfrm>
                <a:off x="152" y="236"/>
                <a:ext cx="412" cy="773"/>
              </a:xfrm>
              <a:custGeom>
                <a:avLst/>
                <a:gdLst>
                  <a:gd name="T0" fmla="*/ 411 w 412"/>
                  <a:gd name="T1" fmla="*/ 772 h 773"/>
                  <a:gd name="T2" fmla="*/ 411 w 412"/>
                  <a:gd name="T3" fmla="*/ 637 h 773"/>
                  <a:gd name="T4" fmla="*/ 127 w 412"/>
                  <a:gd name="T5" fmla="*/ 75 h 773"/>
                  <a:gd name="T6" fmla="*/ 0 w 412"/>
                  <a:gd name="T7" fmla="*/ 0 h 773"/>
                  <a:gd name="T8" fmla="*/ 411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411" y="772"/>
                    </a:moveTo>
                    <a:lnTo>
                      <a:pt x="411" y="637"/>
                    </a:lnTo>
                    <a:lnTo>
                      <a:pt x="127" y="75"/>
                    </a:lnTo>
                    <a:lnTo>
                      <a:pt x="0" y="0"/>
                    </a:lnTo>
                    <a:lnTo>
                      <a:pt x="411" y="772"/>
                    </a:lnTo>
                  </a:path>
                </a:pathLst>
              </a:custGeom>
              <a:solidFill>
                <a:srgbClr val="002010">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207" name="Freeform 9"/>
              <p:cNvSpPr>
                <a:spLocks/>
              </p:cNvSpPr>
              <p:nvPr/>
            </p:nvSpPr>
            <p:spPr bwMode="auto">
              <a:xfrm>
                <a:off x="152" y="236"/>
                <a:ext cx="823" cy="77"/>
              </a:xfrm>
              <a:custGeom>
                <a:avLst/>
                <a:gdLst>
                  <a:gd name="T0" fmla="*/ 0 w 823"/>
                  <a:gd name="T1" fmla="*/ 0 h 77"/>
                  <a:gd name="T2" fmla="*/ 127 w 823"/>
                  <a:gd name="T3" fmla="*/ 76 h 77"/>
                  <a:gd name="T4" fmla="*/ 712 w 823"/>
                  <a:gd name="T5" fmla="*/ 76 h 77"/>
                  <a:gd name="T6" fmla="*/ 822 w 823"/>
                  <a:gd name="T7" fmla="*/ 0 h 77"/>
                  <a:gd name="T8" fmla="*/ 0 w 823"/>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3" h="77">
                    <a:moveTo>
                      <a:pt x="0" y="0"/>
                    </a:moveTo>
                    <a:lnTo>
                      <a:pt x="127" y="76"/>
                    </a:lnTo>
                    <a:lnTo>
                      <a:pt x="712" y="76"/>
                    </a:lnTo>
                    <a:lnTo>
                      <a:pt x="822" y="0"/>
                    </a:lnTo>
                    <a:lnTo>
                      <a:pt x="0" y="0"/>
                    </a:lnTo>
                  </a:path>
                </a:pathLst>
              </a:custGeom>
              <a:solidFill>
                <a:srgbClr val="71BB96">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208" name="Freeform 10"/>
              <p:cNvSpPr>
                <a:spLocks/>
              </p:cNvSpPr>
              <p:nvPr/>
            </p:nvSpPr>
            <p:spPr bwMode="auto">
              <a:xfrm>
                <a:off x="563" y="236"/>
                <a:ext cx="412" cy="773"/>
              </a:xfrm>
              <a:custGeom>
                <a:avLst/>
                <a:gdLst>
                  <a:gd name="T0" fmla="*/ 0 w 412"/>
                  <a:gd name="T1" fmla="*/ 772 h 773"/>
                  <a:gd name="T2" fmla="*/ 0 w 412"/>
                  <a:gd name="T3" fmla="*/ 637 h 773"/>
                  <a:gd name="T4" fmla="*/ 283 w 412"/>
                  <a:gd name="T5" fmla="*/ 75 h 773"/>
                  <a:gd name="T6" fmla="*/ 411 w 412"/>
                  <a:gd name="T7" fmla="*/ 0 h 773"/>
                  <a:gd name="T8" fmla="*/ 0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0" y="772"/>
                    </a:moveTo>
                    <a:lnTo>
                      <a:pt x="0" y="637"/>
                    </a:lnTo>
                    <a:lnTo>
                      <a:pt x="283" y="75"/>
                    </a:lnTo>
                    <a:lnTo>
                      <a:pt x="411" y="0"/>
                    </a:lnTo>
                    <a:lnTo>
                      <a:pt x="0" y="772"/>
                    </a:lnTo>
                  </a:path>
                </a:pathLst>
              </a:custGeom>
              <a:solidFill>
                <a:srgbClr val="006633">
                  <a:alpha val="50195"/>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31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8196" name="Rectangle 12"/>
          <p:cNvSpPr>
            <a:spLocks noGrp="1" noChangeArrowheads="1"/>
          </p:cNvSpPr>
          <p:nvPr>
            <p:ph type="title"/>
          </p:nvPr>
        </p:nvSpPr>
        <p:spPr bwMode="auto">
          <a:xfrm>
            <a:off x="1905000" y="228600"/>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8197" name="Rectangle 13"/>
          <p:cNvSpPr>
            <a:spLocks noGrp="1" noChangeArrowheads="1"/>
          </p:cNvSpPr>
          <p:nvPr>
            <p:ph type="body" idx="1"/>
          </p:nvPr>
        </p:nvSpPr>
        <p:spPr bwMode="auto">
          <a:xfrm>
            <a:off x="661988"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34" name="Rectangle 14"/>
          <p:cNvSpPr>
            <a:spLocks noGrp="1" noChangeArrowheads="1"/>
          </p:cNvSpPr>
          <p:nvPr>
            <p:ph type="dt" sz="half" idx="2"/>
          </p:nvPr>
        </p:nvSpPr>
        <p:spPr bwMode="auto">
          <a:xfrm>
            <a:off x="685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eaLnBrk="1" hangingPunct="1">
              <a:defRPr sz="1400">
                <a:latin typeface="+mn-lt"/>
              </a:defRPr>
            </a:lvl1pPr>
          </a:lstStyle>
          <a:p>
            <a:pPr>
              <a:defRPr/>
            </a:pPr>
            <a:endParaRPr lang="en-US"/>
          </a:p>
        </p:txBody>
      </p:sp>
      <p:sp>
        <p:nvSpPr>
          <p:cNvPr id="133135" name="Rectangle 15"/>
          <p:cNvSpPr>
            <a:spLocks noGrp="1" noChangeArrowheads="1"/>
          </p:cNvSpPr>
          <p:nvPr>
            <p:ph type="ftr" sz="quarter" idx="3"/>
          </p:nvPr>
        </p:nvSpPr>
        <p:spPr bwMode="auto">
          <a:xfrm>
            <a:off x="3124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r>
              <a:rPr lang="en-US" smtClean="0"/>
              <a:t/>
            </a:r>
            <a:endParaRPr lang="en-US"/>
          </a:p>
        </p:txBody>
      </p:sp>
      <p:sp>
        <p:nvSpPr>
          <p:cNvPr id="133136" name="Rectangle 16"/>
          <p:cNvSpPr>
            <a:spLocks noGrp="1" noChangeArrowheads="1"/>
          </p:cNvSpPr>
          <p:nvPr>
            <p:ph type="sldNum" sz="quarter" idx="4"/>
          </p:nvPr>
        </p:nvSpPr>
        <p:spPr bwMode="auto">
          <a:xfrm>
            <a:off x="65532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sz="1400">
                <a:latin typeface="+mn-lt"/>
              </a:defRPr>
            </a:lvl1pPr>
          </a:lstStyle>
          <a:p>
            <a:pPr>
              <a:defRPr/>
            </a:pPr>
            <a:fld id="{11589DB2-043B-427D-AC66-FE355C7DCAC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6" r:id="rId1"/>
    <p:sldLayoutId id="2147485318" r:id="rId2"/>
    <p:sldLayoutId id="2147485319" r:id="rId3"/>
    <p:sldLayoutId id="2147485320" r:id="rId4"/>
    <p:sldLayoutId id="2147485321" r:id="rId5"/>
    <p:sldLayoutId id="2147485322" r:id="rId6"/>
    <p:sldLayoutId id="2147485323" r:id="rId7"/>
    <p:sldLayoutId id="2147485324" r:id="rId8"/>
    <p:sldLayoutId id="2147485325" r:id="rId9"/>
    <p:sldLayoutId id="2147485326" r:id="rId10"/>
    <p:sldLayoutId id="2147485327" r:id="rId11"/>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90000"/>
        <a:buFont typeface="Wingdings" pitchFamily="2" charset="2"/>
        <a:buChar char="Ú"/>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228600" y="228600"/>
            <a:ext cx="8686800" cy="5943600"/>
            <a:chOff x="144" y="144"/>
            <a:chExt cx="5472" cy="3744"/>
          </a:xfrm>
        </p:grpSpPr>
        <p:sp>
          <p:nvSpPr>
            <p:cNvPr id="922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latin typeface="Times New Roman" pitchFamily="18" charset="0"/>
              </a:endParaRPr>
            </a:p>
          </p:txBody>
        </p:sp>
        <p:sp>
          <p:nvSpPr>
            <p:cNvPr id="922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latin typeface="Times New Roman" pitchFamily="18" charset="0"/>
              </a:endParaRPr>
            </a:p>
          </p:txBody>
        </p:sp>
        <p:sp>
          <p:nvSpPr>
            <p:cNvPr id="9226"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19"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20"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6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a:latin typeface="+mn-lt"/>
              </a:defRPr>
            </a:lvl1pPr>
          </a:lstStyle>
          <a:p>
            <a:pPr>
              <a:defRPr/>
            </a:pPr>
            <a:endParaRPr lang="en-US"/>
          </a:p>
        </p:txBody>
      </p:sp>
      <p:sp>
        <p:nvSpPr>
          <p:cNvPr id="20276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pPr>
              <a:defRPr/>
            </a:pPr>
            <a:r>
              <a:rPr lang="en-US" smtClean="0"/>
              <a:t/>
            </a:r>
            <a:endParaRPr lang="en-US"/>
          </a:p>
        </p:txBody>
      </p:sp>
      <p:sp>
        <p:nvSpPr>
          <p:cNvPr id="20276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pPr>
              <a:defRPr/>
            </a:pPr>
            <a:fld id="{CE2BBA2D-7F65-4343-980C-5D8CD5C298D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hf sldNum="0"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3314"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r>
              <a:rPr lang="en-US" smtClean="0"/>
              <a:t/>
            </a: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33772E5F-AECD-4649-86F5-142C180EE97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5411" r:id="rId1"/>
    <p:sldLayoutId id="2147485368" r:id="rId2"/>
    <p:sldLayoutId id="2147485412" r:id="rId3"/>
    <p:sldLayoutId id="2147485369" r:id="rId4"/>
    <p:sldLayoutId id="2147485370" r:id="rId5"/>
    <p:sldLayoutId id="2147485371" r:id="rId6"/>
    <p:sldLayoutId id="2147485372" r:id="rId7"/>
    <p:sldLayoutId id="2147485373" r:id="rId8"/>
    <p:sldLayoutId id="2147485413" r:id="rId9"/>
    <p:sldLayoutId id="2147485374" r:id="rId10"/>
    <p:sldLayoutId id="2147485375" r:id="rId11"/>
  </p:sldLayoutIdLst>
  <p:hf sldNum="0" hdr="0" ftr="0" dt="0"/>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5365"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r>
              <a:rPr lang="en-US" smtClean="0"/>
              <a:t/>
            </a: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F4A34400-736B-4FE4-B5C6-8E8822215EAC}"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382" r:id="rId4"/>
    <p:sldLayoutId id="2147485422" r:id="rId5"/>
    <p:sldLayoutId id="2147485383" r:id="rId6"/>
    <p:sldLayoutId id="2147485423" r:id="rId7"/>
    <p:sldLayoutId id="2147485424" r:id="rId8"/>
    <p:sldLayoutId id="2147485425" r:id="rId9"/>
    <p:sldLayoutId id="2147485384" r:id="rId10"/>
    <p:sldLayoutId id="2147485426" r:id="rId11"/>
  </p:sldLayoutIdLst>
  <p:hf sldNum="0"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38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8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a:defRPr sz="1200">
                <a:solidFill>
                  <a:schemeClr val="tx1">
                    <a:alpha val="50000"/>
                  </a:schemeClr>
                </a:solidFill>
              </a:defRPr>
            </a:lvl1pPr>
          </a:lstStyle>
          <a:p>
            <a:pPr>
              <a:defRPr/>
            </a:pPr>
            <a:endParaRPr lang="en-US"/>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lIns="91440" tIns="45720" rIns="91440" bIns="45720" rtlCol="0" anchor="ctr"/>
          <a:lstStyle>
            <a:lvl1pPr algn="r">
              <a:defRPr sz="1200">
                <a:solidFill>
                  <a:schemeClr val="tx1"/>
                </a:solidFill>
              </a:defRPr>
            </a:lvl1pPr>
          </a:lstStyle>
          <a:p>
            <a:pPr>
              <a:defRPr/>
            </a:pPr>
            <a:fld id="{F73FA13C-449E-4E94-AEAC-0F77C70149B6}" type="slidenum">
              <a:rPr lang="en-US"/>
              <a:pPr>
                <a:defRPr/>
              </a:pPr>
              <a:t>‹#›</a:t>
            </a:fld>
            <a:endParaRPr lang="en-US"/>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a:defRPr sz="1000">
                <a:solidFill>
                  <a:schemeClr val="tx1"/>
                </a:solidFill>
              </a:defRPr>
            </a:lvl1pPr>
          </a:lstStyle>
          <a:p>
            <a:pPr>
              <a:defRPr/>
            </a:pPr>
            <a:r>
              <a:rPr lang="en-US" smtClean="0"/>
              <a:t/>
            </a:r>
            <a:endParaRPr lang="en-US"/>
          </a:p>
        </p:txBody>
      </p:sp>
    </p:spTree>
  </p:cSld>
  <p:clrMap bg1="dk1" tx1="lt1" bg2="dk2" tx2="lt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Lst>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US" dirty="0"/>
          </a:p>
        </p:txBody>
      </p:sp>
      <p:sp>
        <p:nvSpPr>
          <p:cNvPr id="1742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2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smtClean="0"/>
              <a:t/>
            </a: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latinLnBrk="0" hangingPunct="1">
              <a:defRPr kumimoji="0" sz="1800">
                <a:solidFill>
                  <a:srgbClr val="FFFFFF"/>
                </a:solidFill>
              </a:defRPr>
            </a:lvl1pPr>
          </a:lstStyle>
          <a:p>
            <a:pPr>
              <a:defRPr/>
            </a:pPr>
            <a:fld id="{8594CF2A-35BB-4CBD-95E6-10A20AD516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7" r:id="rId1"/>
    <p:sldLayoutId id="2147485396" r:id="rId2"/>
    <p:sldLayoutId id="2147485397" r:id="rId3"/>
    <p:sldLayoutId id="2147485398" r:id="rId4"/>
    <p:sldLayoutId id="2147485428" r:id="rId5"/>
    <p:sldLayoutId id="2147485429" r:id="rId6"/>
    <p:sldLayoutId id="2147485399" r:id="rId7"/>
    <p:sldLayoutId id="2147485400" r:id="rId8"/>
    <p:sldLayoutId id="2147485401" r:id="rId9"/>
    <p:sldLayoutId id="2147485402" r:id="rId10"/>
    <p:sldLayoutId id="2147485403" r:id="rId11"/>
  </p:sldLayoutIdLst>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2" Type="http://schemas.openxmlformats.org/officeDocument/2006/relationships/image" Target="../media/image9.jpeg" />
  <Relationship Id="rId1" Type="http://schemas.openxmlformats.org/officeDocument/2006/relationships/slideLayout" Target="../slideLayouts/slideLayout12.xml" />
</Relationships>
</file>

<file path=ppt/slides/_rels/slide10.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11.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12.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13.xml.rels>&#65279;<?xml version="1.0" encoding="UTF-8" standalone="yes"?>
<Relationships xmlns="http://schemas.openxmlformats.org/package/2006/relationships">
  <Relationship Id="rId2" Type="http://schemas.openxmlformats.org/officeDocument/2006/relationships/image" Target="../media/image12.jpeg" />
  <Relationship Id="rId1" Type="http://schemas.openxmlformats.org/officeDocument/2006/relationships/slideLayout" Target="../slideLayouts/slideLayout23.xml" />
</Relationships>
</file>

<file path=ppt/slides/_rels/slide14.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15.xml.rels>&#65279;<?xml version="1.0" encoding="UTF-8" standalone="yes"?>
<Relationships xmlns="http://schemas.openxmlformats.org/package/2006/relationships">
  <Relationship Id="rId1" Type="http://schemas.openxmlformats.org/officeDocument/2006/relationships/slideLayout" Target="../slideLayouts/slideLayout27.xml" />
</Relationships>
</file>

<file path=ppt/slides/_rels/slide16.xml.rels>&#65279;<?xml version="1.0" encoding="UTF-8" standalone="yes"?>
<Relationships xmlns="http://schemas.openxmlformats.org/package/2006/relationships">
  <Relationship Id="rId3" Type="http://schemas.openxmlformats.org/officeDocument/2006/relationships/diagramLayout" Target="../diagrams/layout1.xml" />
  <Relationship Id="rId2" Type="http://schemas.openxmlformats.org/officeDocument/2006/relationships/diagramData" Target="../diagrams/data1.xml" />
  <Relationship Id="rId1" Type="http://schemas.openxmlformats.org/officeDocument/2006/relationships/slideLayout" Target="../slideLayouts/slideLayout18.xml" />
  <Relationship Id="rId6" Type="http://schemas.microsoft.com/office/2007/relationships/diagramDrawing" Target="../diagrams/drawing1.xml" />
  <Relationship Id="rId5" Type="http://schemas.openxmlformats.org/officeDocument/2006/relationships/diagramColors" Target="../diagrams/colors1.xml" />
  <Relationship Id="rId4" Type="http://schemas.openxmlformats.org/officeDocument/2006/relationships/diagramQuickStyle" Target="../diagrams/quickStyle1.xml" />
</Relationships>
</file>

<file path=ppt/slides/_rels/slide17.xml.rels>&#65279;<?xml version="1.0" encoding="UTF-8" standalone="yes"?>
<Relationships xmlns="http://schemas.openxmlformats.org/package/2006/relationships">
  <Relationship Id="rId1" Type="http://schemas.openxmlformats.org/officeDocument/2006/relationships/slideLayout" Target="../slideLayouts/slideLayout27.xml"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13.jpeg" />
  <Relationship Id="rId2" Type="http://schemas.openxmlformats.org/officeDocument/2006/relationships/slideLayout" Target="../slideLayouts/slideLayout24.xml" />
  <Relationship Id="rId1" Type="http://schemas.openxmlformats.org/officeDocument/2006/relationships/themeOverride" Target="../theme/themeOverride2.xml" />
</Relationships>
</file>

<file path=ppt/slides/_rels/slide19.xml.rels>&#65279;<?xml version="1.0" encoding="UTF-8" standalone="yes"?>
<Relationships xmlns="http://schemas.openxmlformats.org/package/2006/relationships">
  <Relationship Id="rId2" Type="http://schemas.openxmlformats.org/officeDocument/2006/relationships/image" Target="../media/image14.jpeg" />
  <Relationship Id="rId1" Type="http://schemas.openxmlformats.org/officeDocument/2006/relationships/slideLayout" Target="../slideLayouts/slideLayout13.xml" />
</Relationships>
</file>

<file path=ppt/slides/_rels/slide2.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20.xml.rels>&#65279;<?xml version="1.0" encoding="UTF-8" standalone="yes"?>
<Relationships xmlns="http://schemas.openxmlformats.org/package/2006/relationships">
  <Relationship Id="rId1" Type="http://schemas.openxmlformats.org/officeDocument/2006/relationships/slideLayout" Target="../slideLayouts/slideLayout73.xml" />
</Relationships>
</file>

<file path=ppt/slides/_rels/slide21.xml.rels>&#65279;<?xml version="1.0" encoding="UTF-8" standalone="yes"?>
<Relationships xmlns="http://schemas.openxmlformats.org/package/2006/relationships">
  <Relationship Id="rId2" Type="http://schemas.openxmlformats.org/officeDocument/2006/relationships/image" Target="../media/image15.png" />
  <Relationship Id="rId1" Type="http://schemas.openxmlformats.org/officeDocument/2006/relationships/slideLayout" Target="../slideLayouts/slideLayout18.xml" />
</Relationships>
</file>

<file path=ppt/slides/_rels/slide22.xml.rels>&#65279;<?xml version="1.0" encoding="UTF-8" standalone="yes"?>
<Relationships xmlns="http://schemas.openxmlformats.org/package/2006/relationships">
  <Relationship Id="rId2" Type="http://schemas.openxmlformats.org/officeDocument/2006/relationships/notesSlide" Target="../notesSlides/notesSlide6.xml" />
  <Relationship Id="rId1" Type="http://schemas.openxmlformats.org/officeDocument/2006/relationships/slideLayout" Target="../slideLayouts/slideLayout87.xml" />
</Relationships>
</file>

<file path=ppt/slides/_rels/slide23.xml.rels>&#65279;<?xml version="1.0" encoding="UTF-8" standalone="yes"?>
<Relationships xmlns="http://schemas.openxmlformats.org/package/2006/relationships">
  <Relationship Id="rId1" Type="http://schemas.openxmlformats.org/officeDocument/2006/relationships/slideLayout" Target="../slideLayouts/slideLayout82.xml" />
</Relationships>
</file>

<file path=ppt/slides/_rels/slide24.xml.rels>&#65279;<?xml version="1.0" encoding="UTF-8" standalone="yes"?>
<Relationships xmlns="http://schemas.openxmlformats.org/package/2006/relationships">
  <Relationship Id="rId1" Type="http://schemas.openxmlformats.org/officeDocument/2006/relationships/slideLayout" Target="../slideLayouts/slideLayout82.xml" />
</Relationships>
</file>

<file path=ppt/slides/_rels/slide25.xml.rels>&#65279;<?xml version="1.0" encoding="UTF-8" standalone="yes"?>
<Relationships xmlns="http://schemas.openxmlformats.org/package/2006/relationships">
  <Relationship Id="rId1" Type="http://schemas.openxmlformats.org/officeDocument/2006/relationships/slideLayout" Target="../slideLayouts/slideLayout82.xml" />
</Relationships>
</file>

<file path=ppt/slides/_rels/slide26.xml.rels>&#65279;<?xml version="1.0" encoding="UTF-8" standalone="yes"?>
<Relationships xmlns="http://schemas.openxmlformats.org/package/2006/relationships">
  <Relationship Id="rId1" Type="http://schemas.openxmlformats.org/officeDocument/2006/relationships/slideLayout" Target="../slideLayouts/slideLayout82.xml" />
</Relationships>
</file>

<file path=ppt/slides/_rels/slide27.xml.rels>&#65279;<?xml version="1.0" encoding="UTF-8" standalone="yes"?>
<Relationships xmlns="http://schemas.openxmlformats.org/package/2006/relationships">
  <Relationship Id="rId1" Type="http://schemas.openxmlformats.org/officeDocument/2006/relationships/slideLayout" Target="../slideLayouts/slideLayout82.xml" />
</Relationships>
</file>

<file path=ppt/slides/_rels/slide28.xml.rels>&#65279;<?xml version="1.0" encoding="UTF-8" standalone="yes"?>
<Relationships xmlns="http://schemas.openxmlformats.org/package/2006/relationships">
  <Relationship Id="rId1" Type="http://schemas.openxmlformats.org/officeDocument/2006/relationships/slideLayout" Target="../slideLayouts/slideLayout40.xml" />
</Relationships>
</file>

<file path=ppt/slides/_rels/slide29.xml.rels>&#65279;<?xml version="1.0" encoding="UTF-8" standalone="yes"?>
<Relationships xmlns="http://schemas.openxmlformats.org/package/2006/relationships">
  <Relationship Id="rId1" Type="http://schemas.openxmlformats.org/officeDocument/2006/relationships/slideLayout" Target="../slideLayouts/slideLayout40.xml" />
</Relationships>
</file>

<file path=ppt/slides/_rels/slide3.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30.xml.rels>&#65279;<?xml version="1.0" encoding="UTF-8" standalone="yes"?>
<Relationships xmlns="http://schemas.openxmlformats.org/package/2006/relationships">
  <Relationship Id="rId1" Type="http://schemas.openxmlformats.org/officeDocument/2006/relationships/slideLayout" Target="../slideLayouts/slideLayout38.xml" />
</Relationships>
</file>

<file path=ppt/slides/_rels/slide31.xml.rels>&#65279;<?xml version="1.0" encoding="UTF-8" standalone="yes"?>
<Relationships xmlns="http://schemas.openxmlformats.org/package/2006/relationships">
  <Relationship Id="rId1" Type="http://schemas.openxmlformats.org/officeDocument/2006/relationships/slideLayout" Target="../slideLayouts/slideLayout93.xml" />
</Relationships>
</file>

<file path=ppt/slides/_rels/slide32.xml.rels>&#65279;<?xml version="1.0" encoding="UTF-8" standalone="yes"?>
<Relationships xmlns="http://schemas.openxmlformats.org/package/2006/relationships">
  <Relationship Id="rId1" Type="http://schemas.openxmlformats.org/officeDocument/2006/relationships/slideLayout" Target="../slideLayouts/slideLayout60.xml" />
</Relationships>
</file>

<file path=ppt/slides/_rels/slide33.xml.rels>&#65279;<?xml version="1.0" encoding="UTF-8" standalone="yes"?>
<Relationships xmlns="http://schemas.openxmlformats.org/package/2006/relationships">
  <Relationship Id="rId1" Type="http://schemas.openxmlformats.org/officeDocument/2006/relationships/slideLayout" Target="../slideLayouts/slideLayout60.xml" />
</Relationships>
</file>

<file path=ppt/slides/_rels/slide34.xml.rels>&#65279;<?xml version="1.0" encoding="UTF-8" standalone="yes"?>
<Relationships xmlns="http://schemas.openxmlformats.org/package/2006/relationships">
  <Relationship Id="rId1" Type="http://schemas.openxmlformats.org/officeDocument/2006/relationships/slideLayout" Target="../slideLayouts/slideLayout60.xml" />
</Relationships>
</file>

<file path=ppt/slides/_rels/slide35.xml.rels>&#65279;<?xml version="1.0" encoding="UTF-8" standalone="yes"?>
<Relationships xmlns="http://schemas.openxmlformats.org/package/2006/relationships">
  <Relationship Id="rId1" Type="http://schemas.openxmlformats.org/officeDocument/2006/relationships/slideLayout" Target="../slideLayouts/slideLayout60.xml" />
</Relationships>
</file>

<file path=ppt/slides/_rels/slide36.xml.rels>&#65279;<?xml version="1.0" encoding="UTF-8" standalone="yes"?>
<Relationships xmlns="http://schemas.openxmlformats.org/package/2006/relationships">
  <Relationship Id="rId2" Type="http://schemas.openxmlformats.org/officeDocument/2006/relationships/notesSlide" Target="../notesSlides/notesSlide7.xml" />
  <Relationship Id="rId1" Type="http://schemas.openxmlformats.org/officeDocument/2006/relationships/slideLayout" Target="../slideLayouts/slideLayout65.xml" />
</Relationships>
</file>

<file path=ppt/slides/_rels/slide37.xml.rels>&#65279;<?xml version="1.0" encoding="UTF-8" standalone="yes"?>
<Relationships xmlns="http://schemas.openxmlformats.org/package/2006/relationships">
  <Relationship Id="rId1" Type="http://schemas.openxmlformats.org/officeDocument/2006/relationships/slideLayout" Target="../slideLayouts/slideLayout65.xml" />
</Relationships>
</file>

<file path=ppt/slides/_rels/slide38.xml.rels>&#65279;<?xml version="1.0" encoding="UTF-8" standalone="yes"?>
<Relationships xmlns="http://schemas.openxmlformats.org/package/2006/relationships">
  <Relationship Id="rId1" Type="http://schemas.openxmlformats.org/officeDocument/2006/relationships/slideLayout" Target="../slideLayouts/slideLayout60.xml" />
</Relationships>
</file>

<file path=ppt/slides/_rels/slide39.xml.rels>&#65279;<?xml version="1.0" encoding="UTF-8" standalone="yes"?>
<Relationships xmlns="http://schemas.openxmlformats.org/package/2006/relationships">
  <Relationship Id="rId3" Type="http://schemas.openxmlformats.org/officeDocument/2006/relationships/image" Target="../media/image16.gif" />
  <Relationship Id="rId2" Type="http://schemas.openxmlformats.org/officeDocument/2006/relationships/slideLayout" Target="../slideLayouts/slideLayout25.xml" />
  <Relationship Id="rId1" Type="http://schemas.openxmlformats.org/officeDocument/2006/relationships/themeOverride" Target="../theme/themeOverride3.xml" />
</Relationships>
</file>

<file path=ppt/slides/_rels/slide4.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40.xml.rels>&#65279;<?xml version="1.0" encoding="UTF-8" standalone="yes"?>
<Relationships xmlns="http://schemas.openxmlformats.org/package/2006/relationships">
  <Relationship Id="rId3" Type="http://schemas.openxmlformats.org/officeDocument/2006/relationships/image" Target="../media/image17.wmf" />
  <Relationship Id="rId2" Type="http://schemas.openxmlformats.org/officeDocument/2006/relationships/slideLayout" Target="../slideLayouts/slideLayout24.xml" />
  <Relationship Id="rId1" Type="http://schemas.openxmlformats.org/officeDocument/2006/relationships/themeOverride" Target="../theme/themeOverride4.xml" />
</Relationships>
</file>

<file path=ppt/slides/_rels/slide41.xml.rels>&#65279;<?xml version="1.0" encoding="UTF-8" standalone="yes"?>
<Relationships xmlns="http://schemas.openxmlformats.org/package/2006/relationships">
  <Relationship Id="rId2" Type="http://schemas.openxmlformats.org/officeDocument/2006/relationships/image" Target="../media/image18.jpeg" />
  <Relationship Id="rId1" Type="http://schemas.openxmlformats.org/officeDocument/2006/relationships/slideLayout" Target="../slideLayouts/slideLayout23.xml" />
</Relationships>
</file>

<file path=ppt/slides/_rels/slide42.xml.rels>&#65279;<?xml version="1.0" encoding="UTF-8" standalone="yes"?>
<Relationships xmlns="http://schemas.openxmlformats.org/package/2006/relationships">
  <Relationship Id="rId1" Type="http://schemas.openxmlformats.org/officeDocument/2006/relationships/slideLayout" Target="../slideLayouts/slideLayout49.xml" />
</Relationships>
</file>

<file path=ppt/slides/_rels/slide43.xml.rels>&#65279;<?xml version="1.0" encoding="UTF-8" standalone="yes"?>
<Relationships xmlns="http://schemas.openxmlformats.org/package/2006/relationships">
  <Relationship Id="rId2" Type="http://schemas.openxmlformats.org/officeDocument/2006/relationships/image" Target="../media/image19.png" />
  <Relationship Id="rId1" Type="http://schemas.openxmlformats.org/officeDocument/2006/relationships/slideLayout" Target="../slideLayouts/slideLayout114.xml" />
</Relationships>
</file>

<file path=ppt/slides/_rels/slide44.xml.rels>&#65279;<?xml version="1.0" encoding="UTF-8" standalone="yes"?>
<Relationships xmlns="http://schemas.openxmlformats.org/package/2006/relationships">
  <Relationship Id="rId2" Type="http://schemas.openxmlformats.org/officeDocument/2006/relationships/image" Target="../media/image20.png" />
  <Relationship Id="rId1" Type="http://schemas.openxmlformats.org/officeDocument/2006/relationships/slideLayout" Target="../slideLayouts/slideLayout114.xml" />
</Relationships>
</file>

<file path=ppt/slides/_rels/slide45.xml.rels>&#65279;<?xml version="1.0" encoding="UTF-8" standalone="yes"?>
<Relationships xmlns="http://schemas.openxmlformats.org/package/2006/relationships">
  <Relationship Id="rId2" Type="http://schemas.openxmlformats.org/officeDocument/2006/relationships/image" Target="../media/image21.png" />
  <Relationship Id="rId1" Type="http://schemas.openxmlformats.org/officeDocument/2006/relationships/slideLayout" Target="../slideLayouts/slideLayout109.xml" />
</Relationships>
</file>

<file path=ppt/slides/_rels/slide46.xml.rels>&#65279;<?xml version="1.0" encoding="UTF-8" standalone="yes"?>
<Relationships xmlns="http://schemas.openxmlformats.org/package/2006/relationships">
  <Relationship Id="rId1" Type="http://schemas.openxmlformats.org/officeDocument/2006/relationships/slideLayout" Target="../slideLayouts/slideLayout109.xml" />
</Relationships>
</file>

<file path=ppt/slides/_rels/slide47.xml.rels>&#65279;<?xml version="1.0" encoding="UTF-8" standalone="yes"?>
<Relationships xmlns="http://schemas.openxmlformats.org/package/2006/relationships">
  <Relationship Id="rId2" Type="http://schemas.openxmlformats.org/officeDocument/2006/relationships/image" Target="../media/image22.png" />
  <Relationship Id="rId1" Type="http://schemas.openxmlformats.org/officeDocument/2006/relationships/slideLayout" Target="../slideLayouts/slideLayout122.xml" />
</Relationships>
</file>

<file path=ppt/slides/_rels/slide48.xml.rels>&#65279;<?xml version="1.0" encoding="UTF-8" standalone="yes"?>
<Relationships xmlns="http://schemas.openxmlformats.org/package/2006/relationships">
  <Relationship Id="rId2" Type="http://schemas.openxmlformats.org/officeDocument/2006/relationships/image" Target="../media/image23.png" />
  <Relationship Id="rId1" Type="http://schemas.openxmlformats.org/officeDocument/2006/relationships/slideLayout" Target="../slideLayouts/slideLayout108.xml" />
</Relationships>
</file>

<file path=ppt/slides/_rels/slide49.xml.rels>&#65279;<?xml version="1.0" encoding="UTF-8" standalone="yes"?>
<Relationships xmlns="http://schemas.openxmlformats.org/package/2006/relationships">
  <Relationship Id="rId2" Type="http://schemas.openxmlformats.org/officeDocument/2006/relationships/image" Target="../media/image24.png" />
  <Relationship Id="rId1" Type="http://schemas.openxmlformats.org/officeDocument/2006/relationships/slideLayout" Target="../slideLayouts/slideLayout108.xml"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10.png" />
  <Relationship Id="rId2" Type="http://schemas.openxmlformats.org/officeDocument/2006/relationships/notesSlide" Target="../notesSlides/notesSlide1.xml" />
  <Relationship Id="rId1" Type="http://schemas.openxmlformats.org/officeDocument/2006/relationships/slideLayout" Target="../slideLayouts/slideLayout43.xml" />
</Relationships>
</file>

<file path=ppt/slides/_rels/slide50.xml.rels>&#65279;<?xml version="1.0" encoding="UTF-8" standalone="yes"?>
<Relationships xmlns="http://schemas.openxmlformats.org/package/2006/relationships">
  <Relationship Id="rId3" Type="http://schemas.openxmlformats.org/officeDocument/2006/relationships/image" Target="../media/image26.png" />
  <Relationship Id="rId2" Type="http://schemas.openxmlformats.org/officeDocument/2006/relationships/image" Target="../media/image25.png" />
  <Relationship Id="rId1" Type="http://schemas.openxmlformats.org/officeDocument/2006/relationships/slideLayout" Target="../slideLayouts/slideLayout108.xml" />
</Relationships>
</file>

<file path=ppt/slides/_rels/slide51.xml.rels>&#65279;<?xml version="1.0" encoding="UTF-8" standalone="yes"?>
<Relationships xmlns="http://schemas.openxmlformats.org/package/2006/relationships">
  <Relationship Id="rId2" Type="http://schemas.openxmlformats.org/officeDocument/2006/relationships/image" Target="../media/image27.png" />
  <Relationship Id="rId1" Type="http://schemas.openxmlformats.org/officeDocument/2006/relationships/slideLayout" Target="../slideLayouts/slideLayout108.xml" />
</Relationships>
</file>

<file path=ppt/slides/_rels/slide52.xml.rels>&#65279;<?xml version="1.0" encoding="UTF-8" standalone="yes"?>
<Relationships xmlns="http://schemas.openxmlformats.org/package/2006/relationships">
  <Relationship Id="rId3" Type="http://schemas.openxmlformats.org/officeDocument/2006/relationships/image" Target="../media/image29.png" />
  <Relationship Id="rId2" Type="http://schemas.openxmlformats.org/officeDocument/2006/relationships/image" Target="../media/image28.jpg" />
  <Relationship Id="rId1" Type="http://schemas.openxmlformats.org/officeDocument/2006/relationships/slideLayout" Target="../slideLayouts/slideLayout108.xml" />
</Relationships>
</file>

<file path=ppt/slides/_rels/slide53.xml.rels>&#65279;<?xml version="1.0" encoding="UTF-8" standalone="yes"?>
<Relationships xmlns="http://schemas.openxmlformats.org/package/2006/relationships">
  <Relationship Id="rId2" Type="http://schemas.openxmlformats.org/officeDocument/2006/relationships/image" Target="../media/image30.png" />
  <Relationship Id="rId1" Type="http://schemas.openxmlformats.org/officeDocument/2006/relationships/slideLayout" Target="../slideLayouts/slideLayout108.xml" />
</Relationships>
</file>

<file path=ppt/slides/_rels/slide54.xml.rels>&#65279;<?xml version="1.0" encoding="UTF-8" standalone="yes"?>
<Relationships xmlns="http://schemas.openxmlformats.org/package/2006/relationships">
  <Relationship Id="rId2" Type="http://schemas.openxmlformats.org/officeDocument/2006/relationships/image" Target="../media/image31.png" />
  <Relationship Id="rId1" Type="http://schemas.openxmlformats.org/officeDocument/2006/relationships/slideLayout" Target="../slideLayouts/slideLayout108.xml" />
</Relationships>
</file>

<file path=ppt/slides/_rels/slide55.xml.rels>&#65279;<?xml version="1.0" encoding="UTF-8" standalone="yes"?>
<Relationships xmlns="http://schemas.openxmlformats.org/package/2006/relationships">
  <Relationship Id="rId2" Type="http://schemas.openxmlformats.org/officeDocument/2006/relationships/image" Target="../media/image32.png" />
  <Relationship Id="rId1" Type="http://schemas.openxmlformats.org/officeDocument/2006/relationships/slideLayout" Target="../slideLayouts/slideLayout108.xml" />
</Relationships>
</file>

<file path=ppt/slides/_rels/slide56.xml.rels>&#65279;<?xml version="1.0" encoding="UTF-8" standalone="yes"?>
<Relationships xmlns="http://schemas.openxmlformats.org/package/2006/relationships">
  <Relationship Id="rId2" Type="http://schemas.openxmlformats.org/officeDocument/2006/relationships/image" Target="../media/image33.png" />
  <Relationship Id="rId1" Type="http://schemas.openxmlformats.org/officeDocument/2006/relationships/slideLayout" Target="../slideLayouts/slideLayout109.xml" />
</Relationships>
</file>

<file path=ppt/slides/_rels/slide57.xml.rels>&#65279;<?xml version="1.0" encoding="UTF-8" standalone="yes"?>
<Relationships xmlns="http://schemas.openxmlformats.org/package/2006/relationships">
  <Relationship Id="rId3" Type="http://schemas.openxmlformats.org/officeDocument/2006/relationships/image" Target="../media/image35.png" />
  <Relationship Id="rId2" Type="http://schemas.openxmlformats.org/officeDocument/2006/relationships/image" Target="../media/image34.png" />
  <Relationship Id="rId1" Type="http://schemas.openxmlformats.org/officeDocument/2006/relationships/slideLayout" Target="../slideLayouts/slideLayout108.xml" />
</Relationships>
</file>

<file path=ppt/slides/_rels/slide58.xml.rels>&#65279;<?xml version="1.0" encoding="UTF-8" standalone="yes"?>
<Relationships xmlns="http://schemas.openxmlformats.org/package/2006/relationships">
  <Relationship Id="rId2" Type="http://schemas.openxmlformats.org/officeDocument/2006/relationships/image" Target="../media/image36.png" />
  <Relationship Id="rId1" Type="http://schemas.openxmlformats.org/officeDocument/2006/relationships/slideLayout" Target="../slideLayouts/slideLayout23.xml" />
</Relationships>
</file>

<file path=ppt/slides/_rels/slide59.xml.rels>&#65279;<?xml version="1.0" encoding="UTF-8" standalone="yes"?>
<Relationships xmlns="http://schemas.openxmlformats.org/package/2006/relationships">
  <Relationship Id="rId1" Type="http://schemas.openxmlformats.org/officeDocument/2006/relationships/slideLayout" Target="../slideLayouts/slideLayout49.xml" />
</Relationships>
</file>

<file path=ppt/slides/_rels/slide6.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43.xml" />
</Relationships>
</file>

<file path=ppt/slides/_rels/slide60.xml.rels>&#65279;<?xml version="1.0" encoding="UTF-8" standalone="yes"?>
<Relationships xmlns="http://schemas.openxmlformats.org/package/2006/relationships">
  <Relationship Id="rId1" Type="http://schemas.openxmlformats.org/officeDocument/2006/relationships/slideLayout" Target="../slideLayouts/slideLayout49.xml" />
</Relationships>
</file>

<file path=ppt/slides/_rels/slide61.xml.rels>&#65279;<?xml version="1.0" encoding="UTF-8" standalone="yes"?>
<Relationships xmlns="http://schemas.openxmlformats.org/package/2006/relationships">
  <Relationship Id="rId1" Type="http://schemas.openxmlformats.org/officeDocument/2006/relationships/slideLayout" Target="../slideLayouts/slideLayout51.xml" />
</Relationships>
</file>

<file path=ppt/slides/_rels/slide62.xml.rels>&#65279;<?xml version="1.0" encoding="UTF-8" standalone="yes"?>
<Relationships xmlns="http://schemas.openxmlformats.org/package/2006/relationships">
  <Relationship Id="rId2" Type="http://schemas.openxmlformats.org/officeDocument/2006/relationships/image" Target="../media/image37.png" />
  <Relationship Id="rId1" Type="http://schemas.openxmlformats.org/officeDocument/2006/relationships/slideLayout" Target="../slideLayouts/slideLayout23.xml" />
</Relationships>
</file>

<file path=ppt/slides/_rels/slide63.xml.rels>&#65279;<?xml version="1.0" encoding="UTF-8" standalone="yes"?>
<Relationships xmlns="http://schemas.openxmlformats.org/package/2006/relationships">
  <Relationship Id="rId2" Type="http://schemas.openxmlformats.org/officeDocument/2006/relationships/image" Target="../media/image38.jpeg" />
  <Relationship Id="rId1" Type="http://schemas.openxmlformats.org/officeDocument/2006/relationships/slideLayout" Target="../slideLayouts/slideLayout12.xml" />
</Relationships>
</file>

<file path=ppt/slides/_rels/slide7.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43.xml" />
</Relationships>
</file>

<file path=ppt/slides/_rels/slide8.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43.xml"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1.jpeg" />
  <Relationship Id="rId2" Type="http://schemas.openxmlformats.org/officeDocument/2006/relationships/notesSlide" Target="../notesSlides/notesSlide5.xml" />
  <Relationship Id="rId1" Type="http://schemas.openxmlformats.org/officeDocument/2006/relationships/slideLayout" Target="../slideLayouts/slideLayout65.xml" />
</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4" descr="Grand Canyo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32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5"/>
          <p:cNvSpPr>
            <a:spLocks noGrp="1" noChangeArrowheads="1"/>
          </p:cNvSpPr>
          <p:nvPr>
            <p:ph type="ctrTitle"/>
          </p:nvPr>
        </p:nvSpPr>
        <p:spPr>
          <a:xfrm>
            <a:off x="0" y="0"/>
            <a:ext cx="9296400" cy="1295400"/>
          </a:xfrm>
        </p:spPr>
        <p:txBody>
          <a:bodyPr/>
          <a:lstStyle/>
          <a:p>
            <a:pPr eaLnBrk="1" hangingPunct="1"/>
            <a:r>
              <a:rPr lang="en-US" sz="5400" b="1" dirty="0" smtClean="0">
                <a:solidFill>
                  <a:srgbClr val="FFFF00"/>
                </a:solidFill>
              </a:rPr>
              <a:t>Transforming Your Practice</a:t>
            </a:r>
          </a:p>
        </p:txBody>
      </p:sp>
      <p:sp>
        <p:nvSpPr>
          <p:cNvPr id="95238" name="Rectangle 6"/>
          <p:cNvSpPr>
            <a:spLocks noGrp="1" noChangeArrowheads="1"/>
          </p:cNvSpPr>
          <p:nvPr>
            <p:ph type="subTitle" idx="1"/>
          </p:nvPr>
        </p:nvSpPr>
        <p:spPr>
          <a:xfrm>
            <a:off x="457200" y="381000"/>
            <a:ext cx="8305800" cy="6096000"/>
          </a:xfrm>
        </p:spPr>
        <p:txBody>
          <a:bodyPr/>
          <a:lstStyle/>
          <a:p>
            <a:pPr eaLnBrk="1" hangingPunct="1"/>
            <a:endParaRPr lang="en-US" sz="4000" dirty="0" smtClean="0">
              <a:solidFill>
                <a:srgbClr val="FFFFFF"/>
              </a:solidFill>
            </a:endParaRPr>
          </a:p>
          <a:p>
            <a:pPr eaLnBrk="1" hangingPunct="1"/>
            <a:r>
              <a:rPr lang="en-US" sz="4000" b="1" dirty="0" smtClean="0">
                <a:solidFill>
                  <a:srgbClr val="FFFF00"/>
                </a:solidFill>
              </a:rPr>
              <a:t>Leaping Canyons One Step At A Time</a:t>
            </a:r>
          </a:p>
          <a:p>
            <a:pPr eaLnBrk="1" hangingPunct="1"/>
            <a:endParaRPr lang="en-US" sz="2800" b="1" dirty="0" smtClean="0">
              <a:solidFill>
                <a:srgbClr val="FFFF00"/>
              </a:solidFill>
            </a:endParaRPr>
          </a:p>
          <a:p>
            <a:pPr eaLnBrk="1" hangingPunct="1"/>
            <a:endParaRPr lang="en-US" b="1" dirty="0" smtClean="0">
              <a:solidFill>
                <a:srgbClr val="FFFFFF"/>
              </a:solidFill>
            </a:endParaRPr>
          </a:p>
          <a:p>
            <a:pPr eaLnBrk="1" hangingPunct="1"/>
            <a:r>
              <a:rPr lang="en-US" b="1" dirty="0" smtClean="0">
                <a:solidFill>
                  <a:srgbClr val="FFFF00"/>
                </a:solidFill>
              </a:rPr>
              <a:t>Henry M. Sneath</a:t>
            </a:r>
          </a:p>
          <a:p>
            <a:pPr eaLnBrk="1" hangingPunct="1"/>
            <a:r>
              <a:rPr lang="en-US" b="1" dirty="0" smtClean="0">
                <a:solidFill>
                  <a:srgbClr val="FFFF00"/>
                </a:solidFill>
              </a:rPr>
              <a:t>Houston Harbaugh, P.C.</a:t>
            </a:r>
          </a:p>
          <a:p>
            <a:pPr eaLnBrk="1" hangingPunct="1"/>
            <a:r>
              <a:rPr lang="en-US" b="1" dirty="0" smtClean="0">
                <a:solidFill>
                  <a:srgbClr val="FFFF00"/>
                </a:solidFill>
              </a:rPr>
              <a:t>Pittsburgh, Pennsylvania</a:t>
            </a:r>
          </a:p>
          <a:p>
            <a:pPr eaLnBrk="1" hangingPunct="1"/>
            <a:r>
              <a:rPr lang="en-US" b="1" dirty="0" smtClean="0">
                <a:solidFill>
                  <a:srgbClr val="FFFF00"/>
                </a:solidFill>
              </a:rPr>
              <a:t>412-288-4013 or www.hh-law.com</a:t>
            </a:r>
          </a:p>
          <a:p>
            <a:pPr eaLnBrk="1" hangingPunct="1"/>
            <a:endParaRPr lang="en-US" b="1" dirty="0" smtClean="0">
              <a:solidFill>
                <a:srgbClr val="FFFF00"/>
              </a:solidFill>
            </a:endParaRPr>
          </a:p>
          <a:p>
            <a:pPr eaLnBrk="1" hangingPunct="1"/>
            <a:endParaRPr lang="en-US" b="1" dirty="0" smtClean="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5237"/>
                                        </p:tgtEl>
                                        <p:attrNameLst>
                                          <p:attrName>style.visibility</p:attrName>
                                        </p:attrNameLst>
                                      </p:cBhvr>
                                      <p:to>
                                        <p:strVal val="visible"/>
                                      </p:to>
                                    </p:set>
                                    <p:animEffect transition="in" filter="fade">
                                      <p:cBhvr>
                                        <p:cTn id="7" dur="500">
                                          <p:stCondLst>
                                            <p:cond delay="0"/>
                                          </p:stCondLst>
                                        </p:cTn>
                                        <p:tgtEl>
                                          <p:spTgt spid="95237"/>
                                        </p:tgtEl>
                                      </p:cBhvr>
                                    </p:animEffect>
                                  </p:childTnLst>
                                </p:cTn>
                              </p:par>
                            </p:childTnLst>
                          </p:cTn>
                        </p:par>
                        <p:par>
                          <p:cTn id="8" fill="hold" nodeType="afterGroup">
                            <p:stCondLst>
                              <p:cond delay="16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5238">
                                            <p:txEl>
                                              <p:pRg st="1" end="1"/>
                                            </p:txEl>
                                          </p:spTgt>
                                        </p:tgtEl>
                                        <p:attrNameLst>
                                          <p:attrName>style.visibility</p:attrName>
                                        </p:attrNameLst>
                                      </p:cBhvr>
                                      <p:to>
                                        <p:strVal val="visible"/>
                                      </p:to>
                                    </p:set>
                                    <p:animEffect transition="in" filter="fade">
                                      <p:cBhvr>
                                        <p:cTn id="11" dur="500">
                                          <p:stCondLst>
                                            <p:cond delay="0"/>
                                          </p:stCondLst>
                                        </p:cTn>
                                        <p:tgtEl>
                                          <p:spTgt spid="95238">
                                            <p:txEl>
                                              <p:pRg st="1" end="1"/>
                                            </p:txEl>
                                          </p:spTgt>
                                        </p:tgtEl>
                                      </p:cBhvr>
                                    </p:animEffect>
                                  </p:childTnLst>
                                </p:cTn>
                              </p:par>
                            </p:childTnLst>
                          </p:cTn>
                        </p:par>
                        <p:par>
                          <p:cTn id="12" fill="hold" nodeType="afterGroup">
                            <p:stCondLst>
                              <p:cond delay="35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95238">
                                            <p:txEl>
                                              <p:pRg st="4" end="4"/>
                                            </p:txEl>
                                          </p:spTgt>
                                        </p:tgtEl>
                                        <p:attrNameLst>
                                          <p:attrName>style.visibility</p:attrName>
                                        </p:attrNameLst>
                                      </p:cBhvr>
                                      <p:to>
                                        <p:strVal val="visible"/>
                                      </p:to>
                                    </p:set>
                                    <p:animEffect transition="in" filter="fade">
                                      <p:cBhvr>
                                        <p:cTn id="15" dur="500">
                                          <p:stCondLst>
                                            <p:cond delay="0"/>
                                          </p:stCondLst>
                                        </p:cTn>
                                        <p:tgtEl>
                                          <p:spTgt spid="95238">
                                            <p:txEl>
                                              <p:pRg st="4" end="4"/>
                                            </p:txEl>
                                          </p:spTgt>
                                        </p:tgtEl>
                                      </p:cBhvr>
                                    </p:animEffect>
                                  </p:childTnLst>
                                </p:cTn>
                              </p:par>
                            </p:childTnLst>
                          </p:cTn>
                        </p:par>
                        <p:par>
                          <p:cTn id="16" fill="hold" nodeType="afterGroup">
                            <p:stCondLst>
                              <p:cond delay="46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95238">
                                            <p:txEl>
                                              <p:pRg st="5" end="5"/>
                                            </p:txEl>
                                          </p:spTgt>
                                        </p:tgtEl>
                                        <p:attrNameLst>
                                          <p:attrName>style.visibility</p:attrName>
                                        </p:attrNameLst>
                                      </p:cBhvr>
                                      <p:to>
                                        <p:strVal val="visible"/>
                                      </p:to>
                                    </p:set>
                                    <p:animEffect transition="in" filter="fade">
                                      <p:cBhvr>
                                        <p:cTn id="19" dur="500">
                                          <p:stCondLst>
                                            <p:cond delay="0"/>
                                          </p:stCondLst>
                                        </p:cTn>
                                        <p:tgtEl>
                                          <p:spTgt spid="95238">
                                            <p:txEl>
                                              <p:pRg st="5" end="5"/>
                                            </p:txEl>
                                          </p:spTgt>
                                        </p:tgtEl>
                                      </p:cBhvr>
                                    </p:animEffect>
                                  </p:childTnLst>
                                </p:cTn>
                              </p:par>
                            </p:childTnLst>
                          </p:cTn>
                        </p:par>
                        <p:par>
                          <p:cTn id="20" fill="hold" nodeType="afterGroup">
                            <p:stCondLst>
                              <p:cond delay="605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95238">
                                            <p:txEl>
                                              <p:pRg st="6" end="6"/>
                                            </p:txEl>
                                          </p:spTgt>
                                        </p:tgtEl>
                                        <p:attrNameLst>
                                          <p:attrName>style.visibility</p:attrName>
                                        </p:attrNameLst>
                                      </p:cBhvr>
                                      <p:to>
                                        <p:strVal val="visible"/>
                                      </p:to>
                                    </p:set>
                                    <p:animEffect transition="in" filter="fade">
                                      <p:cBhvr>
                                        <p:cTn id="23" dur="500">
                                          <p:stCondLst>
                                            <p:cond delay="0"/>
                                          </p:stCondLst>
                                        </p:cTn>
                                        <p:tgtEl>
                                          <p:spTgt spid="95238">
                                            <p:txEl>
                                              <p:pRg st="6" end="6"/>
                                            </p:txEl>
                                          </p:spTgt>
                                        </p:tgtEl>
                                      </p:cBhvr>
                                    </p:animEffect>
                                  </p:childTnLst>
                                </p:cTn>
                              </p:par>
                            </p:childTnLst>
                          </p:cTn>
                        </p:par>
                        <p:par>
                          <p:cTn id="24" fill="hold" nodeType="afterGroup">
                            <p:stCondLst>
                              <p:cond delay="7650"/>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95238">
                                            <p:txEl>
                                              <p:pRg st="7" end="7"/>
                                            </p:txEl>
                                          </p:spTgt>
                                        </p:tgtEl>
                                        <p:attrNameLst>
                                          <p:attrName>style.visibility</p:attrName>
                                        </p:attrNameLst>
                                      </p:cBhvr>
                                      <p:to>
                                        <p:strVal val="visible"/>
                                      </p:to>
                                    </p:set>
                                    <p:animEffect transition="in" filter="fade">
                                      <p:cBhvr>
                                        <p:cTn id="27" dur="500">
                                          <p:stCondLst>
                                            <p:cond delay="0"/>
                                          </p:stCondLst>
                                        </p:cTn>
                                        <p:tgtEl>
                                          <p:spTgt spid="95238">
                                            <p:txEl>
                                              <p:pRg st="7" end="7"/>
                                            </p:txEl>
                                          </p:spTgt>
                                        </p:tgtEl>
                                      </p:cBhvr>
                                    </p:animEffect>
                                  </p:childTnLst>
                                </p:cTn>
                              </p:par>
                            </p:childTnLst>
                          </p:cTn>
                        </p:par>
                        <p:par>
                          <p:cTn id="28" fill="hold" nodeType="afterGroup">
                            <p:stCondLst>
                              <p:cond delay="9500"/>
                            </p:stCondLst>
                            <p:childTnLst>
                              <p:par>
                                <p:cTn id="29" presetID="10" presetClass="entr" presetSubtype="0" fill="hold" nodeType="afterEffect">
                                  <p:stCondLst>
                                    <p:cond delay="0"/>
                                  </p:stCondLst>
                                  <p:iterate type="lt">
                                    <p:tmPct val="0"/>
                                  </p:iterate>
                                  <p:childTnLst>
                                    <p:set>
                                      <p:cBhvr>
                                        <p:cTn id="30" dur="1" fill="hold">
                                          <p:stCondLst>
                                            <p:cond delay="0"/>
                                          </p:stCondLst>
                                        </p:cTn>
                                        <p:tgtEl>
                                          <p:spTgt spid="95238">
                                            <p:txEl>
                                              <p:pRg st="7" end="7"/>
                                            </p:txEl>
                                          </p:spTgt>
                                        </p:tgtEl>
                                        <p:attrNameLst>
                                          <p:attrName>style.visibility</p:attrName>
                                        </p:attrNameLst>
                                      </p:cBhvr>
                                      <p:to>
                                        <p:strVal val="visible"/>
                                      </p:to>
                                    </p:set>
                                    <p:animEffect transition="in" filter="fade">
                                      <p:cBhvr>
                                        <p:cTn id="31" dur="500"/>
                                        <p:tgtEl>
                                          <p:spTgt spid="952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P spid="9523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228600" y="0"/>
            <a:ext cx="8915400" cy="1524000"/>
          </a:xfrm>
        </p:spPr>
        <p:txBody>
          <a:bodyPr/>
          <a:lstStyle/>
          <a:p>
            <a:pPr eaLnBrk="1" hangingPunct="1">
              <a:defRPr/>
            </a:pPr>
            <a:r>
              <a:rPr lang="en-US" smtClean="0"/>
              <a:t>Small to Medium Sized Firm Perspective: Competition Skills</a:t>
            </a:r>
          </a:p>
        </p:txBody>
      </p:sp>
      <p:sp>
        <p:nvSpPr>
          <p:cNvPr id="289795" name="Rectangle 3"/>
          <p:cNvSpPr>
            <a:spLocks noGrp="1" noChangeArrowheads="1"/>
          </p:cNvSpPr>
          <p:nvPr>
            <p:ph type="body" idx="1"/>
          </p:nvPr>
        </p:nvSpPr>
        <p:spPr/>
        <p:txBody>
          <a:bodyPr/>
          <a:lstStyle/>
          <a:p>
            <a:pPr eaLnBrk="1" hangingPunct="1">
              <a:lnSpc>
                <a:spcPct val="90000"/>
              </a:lnSpc>
              <a:defRPr/>
            </a:pPr>
            <a:r>
              <a:rPr lang="en-US" smtClean="0"/>
              <a:t>What skills do we need to protect our territory?</a:t>
            </a:r>
          </a:p>
          <a:p>
            <a:pPr eaLnBrk="1" hangingPunct="1">
              <a:lnSpc>
                <a:spcPct val="90000"/>
              </a:lnSpc>
              <a:defRPr/>
            </a:pPr>
            <a:r>
              <a:rPr lang="en-US" smtClean="0"/>
              <a:t>Does our firm need to redefine itself to better address the needs of the marketplace?</a:t>
            </a:r>
          </a:p>
          <a:p>
            <a:pPr eaLnBrk="1" hangingPunct="1">
              <a:lnSpc>
                <a:spcPct val="90000"/>
              </a:lnSpc>
              <a:defRPr/>
            </a:pPr>
            <a:r>
              <a:rPr lang="en-US" smtClean="0"/>
              <a:t>What are big firms doing to streamline their services, and therefore their ability to get and keep clients? </a:t>
            </a:r>
          </a:p>
          <a:p>
            <a:pPr eaLnBrk="1" hangingPunct="1">
              <a:lnSpc>
                <a:spcPct val="90000"/>
              </a:lnSpc>
              <a:defRPr/>
            </a:pPr>
            <a:r>
              <a:rPr lang="en-US" smtClean="0"/>
              <a:t>Which of those will work for us?</a:t>
            </a:r>
          </a:p>
          <a:p>
            <a:pPr eaLnBrk="1" hangingPunct="1">
              <a:lnSpc>
                <a:spcPct val="90000"/>
              </a:lnSpc>
              <a:defRPr/>
            </a:pPr>
            <a:endParaRPr lang="en-US" smtClean="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slide(fromBottom)">
                                      <p:cBhvr>
                                        <p:cTn id="7" dur="500"/>
                                        <p:tgtEl>
                                          <p:spTgt spid="28979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89795">
                                            <p:txEl>
                                              <p:pRg st="0" end="0"/>
                                            </p:txEl>
                                          </p:spTgt>
                                        </p:tgtEl>
                                        <p:attrNameLst>
                                          <p:attrName>style.visibility</p:attrName>
                                        </p:attrNameLst>
                                      </p:cBhvr>
                                      <p:to>
                                        <p:strVal val="visible"/>
                                      </p:to>
                                    </p:set>
                                    <p:animEffect transition="in" filter="fade">
                                      <p:cBhvr>
                                        <p:cTn id="11" dur="500"/>
                                        <p:tgtEl>
                                          <p:spTgt spid="28979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89795">
                                            <p:txEl>
                                              <p:pRg st="1" end="1"/>
                                            </p:txEl>
                                          </p:spTgt>
                                        </p:tgtEl>
                                        <p:attrNameLst>
                                          <p:attrName>style.visibility</p:attrName>
                                        </p:attrNameLst>
                                      </p:cBhvr>
                                      <p:to>
                                        <p:strVal val="visible"/>
                                      </p:to>
                                    </p:set>
                                    <p:animEffect transition="in" filter="fade">
                                      <p:cBhvr>
                                        <p:cTn id="14" dur="500"/>
                                        <p:tgtEl>
                                          <p:spTgt spid="28979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89795">
                                            <p:txEl>
                                              <p:pRg st="2" end="2"/>
                                            </p:txEl>
                                          </p:spTgt>
                                        </p:tgtEl>
                                        <p:attrNameLst>
                                          <p:attrName>style.visibility</p:attrName>
                                        </p:attrNameLst>
                                      </p:cBhvr>
                                      <p:to>
                                        <p:strVal val="visible"/>
                                      </p:to>
                                    </p:set>
                                    <p:animEffect transition="in" filter="fade">
                                      <p:cBhvr>
                                        <p:cTn id="17" dur="500"/>
                                        <p:tgtEl>
                                          <p:spTgt spid="28979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9795">
                                            <p:txEl>
                                              <p:pRg st="3" end="3"/>
                                            </p:txEl>
                                          </p:spTgt>
                                        </p:tgtEl>
                                        <p:attrNameLst>
                                          <p:attrName>style.visibility</p:attrName>
                                        </p:attrNameLst>
                                      </p:cBhvr>
                                      <p:to>
                                        <p:strVal val="visible"/>
                                      </p:to>
                                    </p:set>
                                    <p:animEffect transition="in" filter="fade">
                                      <p:cBhvr>
                                        <p:cTn id="20" dur="500"/>
                                        <p:tgtEl>
                                          <p:spTgt spid="289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0" y="0"/>
            <a:ext cx="9144000" cy="1371600"/>
          </a:xfrm>
        </p:spPr>
        <p:txBody>
          <a:bodyPr/>
          <a:lstStyle/>
          <a:p>
            <a:pPr eaLnBrk="1" hangingPunct="1">
              <a:defRPr/>
            </a:pPr>
            <a:r>
              <a:rPr lang="en-US" sz="3600" smtClean="0"/>
              <a:t>Small to Medium Sized Firm Perspective: Business/Management</a:t>
            </a:r>
          </a:p>
        </p:txBody>
      </p:sp>
      <p:sp>
        <p:nvSpPr>
          <p:cNvPr id="290819" name="Rectangle 3"/>
          <p:cNvSpPr>
            <a:spLocks noGrp="1" noChangeArrowheads="1"/>
          </p:cNvSpPr>
          <p:nvPr>
            <p:ph type="body" idx="1"/>
          </p:nvPr>
        </p:nvSpPr>
        <p:spPr/>
        <p:txBody>
          <a:bodyPr/>
          <a:lstStyle/>
          <a:p>
            <a:pPr eaLnBrk="1" hangingPunct="1">
              <a:defRPr/>
            </a:pPr>
            <a:r>
              <a:rPr lang="en-US" smtClean="0"/>
              <a:t>How sustainable is the traditional partnership structure in the new competitive environment?</a:t>
            </a:r>
          </a:p>
          <a:p>
            <a:pPr eaLnBrk="1" hangingPunct="1">
              <a:defRPr/>
            </a:pPr>
            <a:r>
              <a:rPr lang="en-US" smtClean="0"/>
              <a:t>Where do we get the capital to grow?</a:t>
            </a:r>
          </a:p>
          <a:p>
            <a:pPr eaLnBrk="1" hangingPunct="1">
              <a:defRPr/>
            </a:pPr>
            <a:r>
              <a:rPr lang="en-US" smtClean="0"/>
              <a:t>How well trained in management are our leaders?</a:t>
            </a:r>
          </a:p>
          <a:p>
            <a:pPr eaLnBrk="1" hangingPunct="1">
              <a:defRPr/>
            </a:pPr>
            <a:r>
              <a:rPr lang="en-US" smtClean="0"/>
              <a:t>Are our marketing professionals really professional – or just party planners?</a:t>
            </a:r>
          </a:p>
          <a:p>
            <a:pPr eaLnBrk="1" hangingPunct="1">
              <a:defRPr/>
            </a:pPr>
            <a:endParaRPr lang="en-US" smtClean="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slide(fromBottom)">
                                      <p:cBhvr>
                                        <p:cTn id="7" dur="500"/>
                                        <p:tgtEl>
                                          <p:spTgt spid="29081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90819">
                                            <p:txEl>
                                              <p:pRg st="0" end="0"/>
                                            </p:txEl>
                                          </p:spTgt>
                                        </p:tgtEl>
                                        <p:attrNameLst>
                                          <p:attrName>style.visibility</p:attrName>
                                        </p:attrNameLst>
                                      </p:cBhvr>
                                      <p:to>
                                        <p:strVal val="visible"/>
                                      </p:to>
                                    </p:set>
                                    <p:animEffect transition="in" filter="fade">
                                      <p:cBhvr>
                                        <p:cTn id="11" dur="500"/>
                                        <p:tgtEl>
                                          <p:spTgt spid="29081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90819">
                                            <p:txEl>
                                              <p:pRg st="1" end="1"/>
                                            </p:txEl>
                                          </p:spTgt>
                                        </p:tgtEl>
                                        <p:attrNameLst>
                                          <p:attrName>style.visibility</p:attrName>
                                        </p:attrNameLst>
                                      </p:cBhvr>
                                      <p:to>
                                        <p:strVal val="visible"/>
                                      </p:to>
                                    </p:set>
                                    <p:animEffect transition="in" filter="fade">
                                      <p:cBhvr>
                                        <p:cTn id="14" dur="500"/>
                                        <p:tgtEl>
                                          <p:spTgt spid="29081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0819">
                                            <p:txEl>
                                              <p:pRg st="2" end="2"/>
                                            </p:txEl>
                                          </p:spTgt>
                                        </p:tgtEl>
                                        <p:attrNameLst>
                                          <p:attrName>style.visibility</p:attrName>
                                        </p:attrNameLst>
                                      </p:cBhvr>
                                      <p:to>
                                        <p:strVal val="visible"/>
                                      </p:to>
                                    </p:set>
                                    <p:animEffect transition="in" filter="fade">
                                      <p:cBhvr>
                                        <p:cTn id="17" dur="500"/>
                                        <p:tgtEl>
                                          <p:spTgt spid="29081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0819">
                                            <p:txEl>
                                              <p:pRg st="3" end="3"/>
                                            </p:txEl>
                                          </p:spTgt>
                                        </p:tgtEl>
                                        <p:attrNameLst>
                                          <p:attrName>style.visibility</p:attrName>
                                        </p:attrNameLst>
                                      </p:cBhvr>
                                      <p:to>
                                        <p:strVal val="visible"/>
                                      </p:to>
                                    </p:set>
                                    <p:animEffect transition="in" filter="fade">
                                      <p:cBhvr>
                                        <p:cTn id="20" dur="500"/>
                                        <p:tgtEl>
                                          <p:spTgt spid="290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1066800" y="152400"/>
            <a:ext cx="7543800" cy="1066800"/>
          </a:xfrm>
        </p:spPr>
        <p:txBody>
          <a:bodyPr/>
          <a:lstStyle/>
          <a:p>
            <a:pPr eaLnBrk="1" hangingPunct="1">
              <a:defRPr/>
            </a:pPr>
            <a:r>
              <a:rPr lang="en-US" smtClean="0"/>
              <a:t>Law Firm Self Evaluation</a:t>
            </a:r>
          </a:p>
        </p:txBody>
      </p:sp>
      <p:sp>
        <p:nvSpPr>
          <p:cNvPr id="291843" name="Rectangle 3"/>
          <p:cNvSpPr>
            <a:spLocks noGrp="1" noChangeArrowheads="1"/>
          </p:cNvSpPr>
          <p:nvPr>
            <p:ph type="body" idx="1"/>
          </p:nvPr>
        </p:nvSpPr>
        <p:spPr>
          <a:xfrm>
            <a:off x="533400" y="1371600"/>
            <a:ext cx="8382000" cy="4724400"/>
          </a:xfrm>
        </p:spPr>
        <p:txBody>
          <a:bodyPr/>
          <a:lstStyle/>
          <a:p>
            <a:pPr eaLnBrk="1" hangingPunct="1">
              <a:lnSpc>
                <a:spcPct val="90000"/>
              </a:lnSpc>
              <a:defRPr/>
            </a:pPr>
            <a:r>
              <a:rPr lang="en-US" smtClean="0"/>
              <a:t>How does your firm address these questions?</a:t>
            </a:r>
          </a:p>
          <a:p>
            <a:pPr lvl="1" eaLnBrk="1" hangingPunct="1">
              <a:lnSpc>
                <a:spcPct val="90000"/>
              </a:lnSpc>
              <a:defRPr/>
            </a:pPr>
            <a:r>
              <a:rPr lang="en-US" smtClean="0"/>
              <a:t>What business are we really in, anyway?</a:t>
            </a:r>
          </a:p>
          <a:p>
            <a:pPr lvl="1" eaLnBrk="1" hangingPunct="1">
              <a:lnSpc>
                <a:spcPct val="90000"/>
              </a:lnSpc>
              <a:defRPr/>
            </a:pPr>
            <a:r>
              <a:rPr lang="en-US" smtClean="0"/>
              <a:t>Do we have a strategic plan to accomplish our goals?</a:t>
            </a:r>
          </a:p>
          <a:p>
            <a:pPr lvl="1" eaLnBrk="1" hangingPunct="1">
              <a:lnSpc>
                <a:spcPct val="90000"/>
              </a:lnSpc>
              <a:defRPr/>
            </a:pPr>
            <a:r>
              <a:rPr lang="en-US" smtClean="0"/>
              <a:t>What is our firm culture?</a:t>
            </a:r>
          </a:p>
          <a:p>
            <a:pPr lvl="1" eaLnBrk="1" hangingPunct="1">
              <a:lnSpc>
                <a:spcPct val="90000"/>
              </a:lnSpc>
              <a:defRPr/>
            </a:pPr>
            <a:r>
              <a:rPr lang="en-US" smtClean="0"/>
              <a:t>Are we properly investing in our firms future?</a:t>
            </a:r>
          </a:p>
          <a:p>
            <a:pPr lvl="1" eaLnBrk="1" hangingPunct="1">
              <a:lnSpc>
                <a:spcPct val="90000"/>
              </a:lnSpc>
              <a:defRPr/>
            </a:pPr>
            <a:r>
              <a:rPr lang="en-US" smtClean="0"/>
              <a:t>How can we become more profitable?</a:t>
            </a:r>
          </a:p>
          <a:p>
            <a:pPr lvl="1" eaLnBrk="1" hangingPunct="1">
              <a:lnSpc>
                <a:spcPct val="90000"/>
              </a:lnSpc>
              <a:defRPr/>
            </a:pPr>
            <a:r>
              <a:rPr lang="en-US" smtClean="0"/>
              <a:t>Do we need to grow, and if so why and how?</a:t>
            </a:r>
          </a:p>
          <a:p>
            <a:pPr lvl="1" eaLnBrk="1" hangingPunct="1">
              <a:lnSpc>
                <a:spcPct val="90000"/>
              </a:lnSpc>
              <a:defRPr/>
            </a:pPr>
            <a:endParaRPr lang="en-US" smtClean="0"/>
          </a:p>
          <a:p>
            <a:pPr eaLnBrk="1" hangingPunct="1">
              <a:lnSpc>
                <a:spcPct val="90000"/>
              </a:lnSpc>
              <a:defRPr/>
            </a:pPr>
            <a:endParaRPr lang="en-US" smtClean="0"/>
          </a:p>
          <a:p>
            <a:pPr eaLnBrk="1" hangingPunct="1">
              <a:lnSpc>
                <a:spcPct val="90000"/>
              </a:lnSpc>
              <a:defRPr/>
            </a:pPr>
            <a:endParaRPr lang="en-US" smtClean="0"/>
          </a:p>
          <a:p>
            <a:pPr eaLnBrk="1" hangingPunct="1">
              <a:lnSpc>
                <a:spcPct val="90000"/>
              </a:lnSpc>
              <a:defRPr/>
            </a:pPr>
            <a:endParaRPr 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slide(fromBottom)">
                                      <p:cBhvr>
                                        <p:cTn id="7" dur="500"/>
                                        <p:tgtEl>
                                          <p:spTgt spid="291842"/>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291843">
                                            <p:txEl>
                                              <p:pRg st="0" end="0"/>
                                            </p:txEl>
                                          </p:spTgt>
                                        </p:tgtEl>
                                        <p:attrNameLst>
                                          <p:attrName>style.visibility</p:attrName>
                                        </p:attrNameLst>
                                      </p:cBhvr>
                                      <p:to>
                                        <p:strVal val="visible"/>
                                      </p:to>
                                    </p:set>
                                    <p:animEffect transition="in" filter="slide(fromBottom)">
                                      <p:cBhvr>
                                        <p:cTn id="11" dur="500"/>
                                        <p:tgtEl>
                                          <p:spTgt spid="291843">
                                            <p:txEl>
                                              <p:pRg st="0" end="0"/>
                                            </p:txEl>
                                          </p:spTgt>
                                        </p:tgtEl>
                                      </p:cBhvr>
                                    </p:animEffect>
                                  </p:childTnLst>
                                </p:cTn>
                              </p:par>
                              <p:par>
                                <p:cTn id="12" presetID="12" presetClass="entr" presetSubtype="4" fill="hold" nodeType="withEffect">
                                  <p:stCondLst>
                                    <p:cond delay="0"/>
                                  </p:stCondLst>
                                  <p:childTnLst>
                                    <p:set>
                                      <p:cBhvr>
                                        <p:cTn id="13" dur="1" fill="hold">
                                          <p:stCondLst>
                                            <p:cond delay="0"/>
                                          </p:stCondLst>
                                        </p:cTn>
                                        <p:tgtEl>
                                          <p:spTgt spid="291843">
                                            <p:txEl>
                                              <p:pRg st="1" end="1"/>
                                            </p:txEl>
                                          </p:spTgt>
                                        </p:tgtEl>
                                        <p:attrNameLst>
                                          <p:attrName>style.visibility</p:attrName>
                                        </p:attrNameLst>
                                      </p:cBhvr>
                                      <p:to>
                                        <p:strVal val="visible"/>
                                      </p:to>
                                    </p:set>
                                    <p:animEffect transition="in" filter="slide(fromBottom)">
                                      <p:cBhvr>
                                        <p:cTn id="14" dur="500"/>
                                        <p:tgtEl>
                                          <p:spTgt spid="291843">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291843">
                                            <p:txEl>
                                              <p:pRg st="2" end="2"/>
                                            </p:txEl>
                                          </p:spTgt>
                                        </p:tgtEl>
                                        <p:attrNameLst>
                                          <p:attrName>style.visibility</p:attrName>
                                        </p:attrNameLst>
                                      </p:cBhvr>
                                      <p:to>
                                        <p:strVal val="visible"/>
                                      </p:to>
                                    </p:set>
                                    <p:animEffect transition="in" filter="slide(fromBottom)">
                                      <p:cBhvr>
                                        <p:cTn id="17" dur="500"/>
                                        <p:tgtEl>
                                          <p:spTgt spid="291843">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291843">
                                            <p:txEl>
                                              <p:pRg st="3" end="3"/>
                                            </p:txEl>
                                          </p:spTgt>
                                        </p:tgtEl>
                                        <p:attrNameLst>
                                          <p:attrName>style.visibility</p:attrName>
                                        </p:attrNameLst>
                                      </p:cBhvr>
                                      <p:to>
                                        <p:strVal val="visible"/>
                                      </p:to>
                                    </p:set>
                                    <p:animEffect transition="in" filter="slide(fromBottom)">
                                      <p:cBhvr>
                                        <p:cTn id="20" dur="500"/>
                                        <p:tgtEl>
                                          <p:spTgt spid="29184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291843">
                                            <p:txEl>
                                              <p:pRg st="4" end="4"/>
                                            </p:txEl>
                                          </p:spTgt>
                                        </p:tgtEl>
                                        <p:attrNameLst>
                                          <p:attrName>style.visibility</p:attrName>
                                        </p:attrNameLst>
                                      </p:cBhvr>
                                      <p:to>
                                        <p:strVal val="visible"/>
                                      </p:to>
                                    </p:set>
                                    <p:animEffect transition="in" filter="slide(fromBottom)">
                                      <p:cBhvr>
                                        <p:cTn id="23" dur="500"/>
                                        <p:tgtEl>
                                          <p:spTgt spid="291843">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291843">
                                            <p:txEl>
                                              <p:pRg st="5" end="5"/>
                                            </p:txEl>
                                          </p:spTgt>
                                        </p:tgtEl>
                                        <p:attrNameLst>
                                          <p:attrName>style.visibility</p:attrName>
                                        </p:attrNameLst>
                                      </p:cBhvr>
                                      <p:to>
                                        <p:strVal val="visible"/>
                                      </p:to>
                                    </p:set>
                                    <p:animEffect transition="in" filter="slide(fromBottom)">
                                      <p:cBhvr>
                                        <p:cTn id="26" dur="500"/>
                                        <p:tgtEl>
                                          <p:spTgt spid="291843">
                                            <p:txEl>
                                              <p:pRg st="5" end="5"/>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291843">
                                            <p:txEl>
                                              <p:pRg st="6" end="6"/>
                                            </p:txEl>
                                          </p:spTgt>
                                        </p:tgtEl>
                                        <p:attrNameLst>
                                          <p:attrName>style.visibility</p:attrName>
                                        </p:attrNameLst>
                                      </p:cBhvr>
                                      <p:to>
                                        <p:strVal val="visible"/>
                                      </p:to>
                                    </p:set>
                                    <p:animEffect transition="in" filter="slide(fromBottom)">
                                      <p:cBhvr>
                                        <p:cTn id="29" dur="500"/>
                                        <p:tgtEl>
                                          <p:spTgt spid="291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Lawyer cartoon"/>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 y="274638"/>
            <a:ext cx="8763000" cy="6278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defRPr/>
            </a:pPr>
            <a:r>
              <a:rPr lang="en-US" smtClean="0"/>
              <a:t>Execution</a:t>
            </a:r>
          </a:p>
        </p:txBody>
      </p:sp>
      <p:sp>
        <p:nvSpPr>
          <p:cNvPr id="288771" name="Rectangle 3"/>
          <p:cNvSpPr>
            <a:spLocks noGrp="1" noChangeArrowheads="1"/>
          </p:cNvSpPr>
          <p:nvPr>
            <p:ph type="body" idx="1"/>
          </p:nvPr>
        </p:nvSpPr>
        <p:spPr/>
        <p:txBody>
          <a:bodyPr/>
          <a:lstStyle/>
          <a:p>
            <a:pPr eaLnBrk="1" hangingPunct="1">
              <a:defRPr/>
            </a:pPr>
            <a:r>
              <a:rPr lang="en-US" smtClean="0"/>
              <a:t>There is no one successful model;</a:t>
            </a:r>
          </a:p>
          <a:p>
            <a:pPr eaLnBrk="1" hangingPunct="1">
              <a:defRPr/>
            </a:pPr>
            <a:endParaRPr lang="en-US" smtClean="0"/>
          </a:p>
          <a:p>
            <a:pPr eaLnBrk="1" hangingPunct="1">
              <a:defRPr/>
            </a:pPr>
            <a:r>
              <a:rPr lang="en-US" smtClean="0"/>
              <a:t>Firms that achieve higher levels of partner income are simply executing better within the framework of the law firm business model</a:t>
            </a:r>
          </a:p>
          <a:p>
            <a:pPr eaLnBrk="1" hangingPunct="1">
              <a:defRPr/>
            </a:pPr>
            <a:endParaRPr lang="en-US" smtClean="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barn(inHorizontal)">
                                      <p:cBhvr>
                                        <p:cTn id="7" dur="500"/>
                                        <p:tgtEl>
                                          <p:spTgt spid="288770"/>
                                        </p:tgtEl>
                                      </p:cBhvr>
                                    </p:animEffect>
                                  </p:childTnLst>
                                </p:cTn>
                              </p:par>
                            </p:childTnLst>
                          </p:cTn>
                        </p:par>
                        <p:par>
                          <p:cTn id="8" fill="hold" nodeType="afterGroup">
                            <p:stCondLst>
                              <p:cond delay="500"/>
                            </p:stCondLst>
                            <p:childTnLst>
                              <p:par>
                                <p:cTn id="9" presetID="16" presetClass="entr" presetSubtype="26" fill="hold" nodeType="afterEffect">
                                  <p:stCondLst>
                                    <p:cond delay="0"/>
                                  </p:stCondLst>
                                  <p:childTnLst>
                                    <p:set>
                                      <p:cBhvr>
                                        <p:cTn id="10" dur="1" fill="hold">
                                          <p:stCondLst>
                                            <p:cond delay="0"/>
                                          </p:stCondLst>
                                        </p:cTn>
                                        <p:tgtEl>
                                          <p:spTgt spid="288771">
                                            <p:txEl>
                                              <p:pRg st="0" end="0"/>
                                            </p:txEl>
                                          </p:spTgt>
                                        </p:tgtEl>
                                        <p:attrNameLst>
                                          <p:attrName>style.visibility</p:attrName>
                                        </p:attrNameLst>
                                      </p:cBhvr>
                                      <p:to>
                                        <p:strVal val="visible"/>
                                      </p:to>
                                    </p:set>
                                    <p:animEffect transition="in" filter="barn(inHorizontal)">
                                      <p:cBhvr>
                                        <p:cTn id="11" dur="500"/>
                                        <p:tgtEl>
                                          <p:spTgt spid="288771">
                                            <p:txEl>
                                              <p:pRg st="0" end="0"/>
                                            </p:txEl>
                                          </p:spTgt>
                                        </p:tgtEl>
                                      </p:cBhvr>
                                    </p:animEffect>
                                  </p:childTnLst>
                                </p:cTn>
                              </p:par>
                              <p:par>
                                <p:cTn id="12" presetID="16" presetClass="entr" presetSubtype="26" fill="hold" nodeType="withEffect">
                                  <p:stCondLst>
                                    <p:cond delay="0"/>
                                  </p:stCondLst>
                                  <p:childTnLst>
                                    <p:set>
                                      <p:cBhvr>
                                        <p:cTn id="13" dur="1" fill="hold">
                                          <p:stCondLst>
                                            <p:cond delay="0"/>
                                          </p:stCondLst>
                                        </p:cTn>
                                        <p:tgtEl>
                                          <p:spTgt spid="288771">
                                            <p:txEl>
                                              <p:pRg st="2" end="2"/>
                                            </p:txEl>
                                          </p:spTgt>
                                        </p:tgtEl>
                                        <p:attrNameLst>
                                          <p:attrName>style.visibility</p:attrName>
                                        </p:attrNameLst>
                                      </p:cBhvr>
                                      <p:to>
                                        <p:strVal val="visible"/>
                                      </p:to>
                                    </p:set>
                                    <p:animEffect transition="in" filter="barn(inHorizontal)">
                                      <p:cBhvr>
                                        <p:cTn id="14" dur="500"/>
                                        <p:tgtEl>
                                          <p:spTgt spid="288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defRPr/>
            </a:pPr>
            <a:r>
              <a:rPr lang="en-US" dirty="0" smtClean="0"/>
              <a:t>Litigation in Utah</a:t>
            </a:r>
          </a:p>
        </p:txBody>
      </p:sp>
      <p:sp>
        <p:nvSpPr>
          <p:cNvPr id="245763" name="Rectangle 3"/>
          <p:cNvSpPr>
            <a:spLocks noGrp="1" noChangeArrowheads="1"/>
          </p:cNvSpPr>
          <p:nvPr>
            <p:ph type="body" idx="1"/>
          </p:nvPr>
        </p:nvSpPr>
        <p:spPr/>
        <p:txBody>
          <a:bodyPr/>
          <a:lstStyle/>
          <a:p>
            <a:pPr eaLnBrk="1" hangingPunct="1">
              <a:lnSpc>
                <a:spcPct val="90000"/>
              </a:lnSpc>
            </a:pPr>
            <a:r>
              <a:rPr lang="en-US" sz="3600" dirty="0" smtClean="0"/>
              <a:t>Here’s where the audience helps!</a:t>
            </a:r>
          </a:p>
          <a:p>
            <a:pPr lvl="1" eaLnBrk="1" hangingPunct="1">
              <a:lnSpc>
                <a:spcPct val="90000"/>
              </a:lnSpc>
            </a:pPr>
            <a:r>
              <a:rPr lang="en-US" dirty="0" smtClean="0"/>
              <a:t>Tell me about Utah litigation</a:t>
            </a:r>
          </a:p>
          <a:p>
            <a:pPr lvl="1" eaLnBrk="1" hangingPunct="1">
              <a:lnSpc>
                <a:spcPct val="90000"/>
              </a:lnSpc>
            </a:pPr>
            <a:r>
              <a:rPr lang="en-US" dirty="0" smtClean="0"/>
              <a:t>Which have affected your firms practice?</a:t>
            </a:r>
          </a:p>
          <a:p>
            <a:pPr lvl="2" eaLnBrk="1" hangingPunct="1">
              <a:lnSpc>
                <a:spcPct val="90000"/>
              </a:lnSpc>
            </a:pPr>
            <a:r>
              <a:rPr lang="en-US" dirty="0" smtClean="0"/>
              <a:t>Tort reform;</a:t>
            </a:r>
          </a:p>
          <a:p>
            <a:pPr lvl="2" eaLnBrk="1" hangingPunct="1">
              <a:lnSpc>
                <a:spcPct val="90000"/>
              </a:lnSpc>
            </a:pPr>
            <a:r>
              <a:rPr lang="en-US" dirty="0" smtClean="0"/>
              <a:t>Increase in insurance captive firm counsel;</a:t>
            </a:r>
          </a:p>
          <a:p>
            <a:pPr lvl="2" eaLnBrk="1" hangingPunct="1">
              <a:lnSpc>
                <a:spcPct val="90000"/>
              </a:lnSpc>
            </a:pPr>
            <a:r>
              <a:rPr lang="en-US" dirty="0" smtClean="0"/>
              <a:t>Law firm mergers and consolidation;</a:t>
            </a:r>
          </a:p>
          <a:p>
            <a:pPr lvl="2" eaLnBrk="1" hangingPunct="1">
              <a:lnSpc>
                <a:spcPct val="90000"/>
              </a:lnSpc>
            </a:pPr>
            <a:r>
              <a:rPr lang="en-US" dirty="0" smtClean="0"/>
              <a:t>Client company mergers;</a:t>
            </a:r>
          </a:p>
          <a:p>
            <a:pPr lvl="2" eaLnBrk="1" hangingPunct="1">
              <a:lnSpc>
                <a:spcPct val="90000"/>
              </a:lnSpc>
            </a:pPr>
            <a:r>
              <a:rPr lang="en-US" dirty="0" smtClean="0"/>
              <a:t>Economy?</a:t>
            </a:r>
          </a:p>
          <a:p>
            <a:pPr lvl="2" eaLnBrk="1" hangingPunct="1">
              <a:lnSpc>
                <a:spcPct val="90000"/>
              </a:lnSpc>
            </a:pPr>
            <a:r>
              <a:rPr lang="en-US" dirty="0" smtClean="0"/>
              <a:t>Audits</a:t>
            </a:r>
          </a:p>
          <a:p>
            <a:pPr lvl="2" eaLnBrk="1" hangingPunct="1">
              <a:lnSpc>
                <a:spcPct val="90000"/>
              </a:lnSpc>
              <a:buFontTx/>
              <a:buNone/>
            </a:pPr>
            <a:endParaRPr lang="en-US" dirty="0" smtClean="0"/>
          </a:p>
          <a:p>
            <a:pPr lvl="1" eaLnBrk="1" hangingPunct="1">
              <a:lnSpc>
                <a:spcPct val="90000"/>
              </a:lnSpc>
              <a:buFontTx/>
              <a:buNone/>
            </a:pPr>
            <a:endParaRPr lang="en-US" dirty="0" smtClean="0"/>
          </a:p>
          <a:p>
            <a:pPr lvl="1" eaLnBrk="1" hangingPunct="1">
              <a:lnSpc>
                <a:spcPct val="90000"/>
              </a:lnSpc>
            </a:pPr>
            <a:endParaRPr lang="en-US" dirty="0" smtClean="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45762"/>
                                        </p:tgtEl>
                                        <p:attrNameLst>
                                          <p:attrName>style.visibility</p:attrName>
                                        </p:attrNameLst>
                                      </p:cBhvr>
                                      <p:to>
                                        <p:strVal val="visible"/>
                                      </p:to>
                                    </p:set>
                                    <p:animEffect transition="in" filter="box(in)">
                                      <p:cBhvr>
                                        <p:cTn id="7" dur="500"/>
                                        <p:tgtEl>
                                          <p:spTgt spid="24576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45763">
                                            <p:txEl>
                                              <p:pRg st="0" end="0"/>
                                            </p:txEl>
                                          </p:spTgt>
                                        </p:tgtEl>
                                        <p:attrNameLst>
                                          <p:attrName>style.visibility</p:attrName>
                                        </p:attrNameLst>
                                      </p:cBhvr>
                                      <p:to>
                                        <p:strVal val="visible"/>
                                      </p:to>
                                    </p:set>
                                    <p:animEffect transition="in" filter="dissolve">
                                      <p:cBhvr>
                                        <p:cTn id="11" dur="500"/>
                                        <p:tgtEl>
                                          <p:spTgt spid="245763">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245763">
                                            <p:txEl>
                                              <p:pRg st="1" end="1"/>
                                            </p:txEl>
                                          </p:spTgt>
                                        </p:tgtEl>
                                        <p:attrNameLst>
                                          <p:attrName>style.visibility</p:attrName>
                                        </p:attrNameLst>
                                      </p:cBhvr>
                                      <p:to>
                                        <p:strVal val="visible"/>
                                      </p:to>
                                    </p:set>
                                    <p:animEffect transition="in" filter="dissolve">
                                      <p:cBhvr>
                                        <p:cTn id="14" dur="500"/>
                                        <p:tgtEl>
                                          <p:spTgt spid="245763">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245763">
                                            <p:txEl>
                                              <p:pRg st="2" end="2"/>
                                            </p:txEl>
                                          </p:spTgt>
                                        </p:tgtEl>
                                        <p:attrNameLst>
                                          <p:attrName>style.visibility</p:attrName>
                                        </p:attrNameLst>
                                      </p:cBhvr>
                                      <p:to>
                                        <p:strVal val="visible"/>
                                      </p:to>
                                    </p:set>
                                    <p:animEffect transition="in" filter="dissolve">
                                      <p:cBhvr>
                                        <p:cTn id="17" dur="500"/>
                                        <p:tgtEl>
                                          <p:spTgt spid="24576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45763">
                                            <p:txEl>
                                              <p:pRg st="3" end="3"/>
                                            </p:txEl>
                                          </p:spTgt>
                                        </p:tgtEl>
                                        <p:attrNameLst>
                                          <p:attrName>style.visibility</p:attrName>
                                        </p:attrNameLst>
                                      </p:cBhvr>
                                      <p:to>
                                        <p:strVal val="visible"/>
                                      </p:to>
                                    </p:set>
                                    <p:animEffect transition="in" filter="dissolve">
                                      <p:cBhvr>
                                        <p:cTn id="20" dur="500"/>
                                        <p:tgtEl>
                                          <p:spTgt spid="24576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45763">
                                            <p:txEl>
                                              <p:pRg st="4" end="4"/>
                                            </p:txEl>
                                          </p:spTgt>
                                        </p:tgtEl>
                                        <p:attrNameLst>
                                          <p:attrName>style.visibility</p:attrName>
                                        </p:attrNameLst>
                                      </p:cBhvr>
                                      <p:to>
                                        <p:strVal val="visible"/>
                                      </p:to>
                                    </p:set>
                                    <p:animEffect transition="in" filter="dissolve">
                                      <p:cBhvr>
                                        <p:cTn id="23" dur="500"/>
                                        <p:tgtEl>
                                          <p:spTgt spid="24576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45763">
                                            <p:txEl>
                                              <p:pRg st="5" end="5"/>
                                            </p:txEl>
                                          </p:spTgt>
                                        </p:tgtEl>
                                        <p:attrNameLst>
                                          <p:attrName>style.visibility</p:attrName>
                                        </p:attrNameLst>
                                      </p:cBhvr>
                                      <p:to>
                                        <p:strVal val="visible"/>
                                      </p:to>
                                    </p:set>
                                    <p:animEffect transition="in" filter="dissolve">
                                      <p:cBhvr>
                                        <p:cTn id="26" dur="500"/>
                                        <p:tgtEl>
                                          <p:spTgt spid="24576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45763">
                                            <p:txEl>
                                              <p:pRg st="6" end="6"/>
                                            </p:txEl>
                                          </p:spTgt>
                                        </p:tgtEl>
                                        <p:attrNameLst>
                                          <p:attrName>style.visibility</p:attrName>
                                        </p:attrNameLst>
                                      </p:cBhvr>
                                      <p:to>
                                        <p:strVal val="visible"/>
                                      </p:to>
                                    </p:set>
                                    <p:animEffect transition="in" filter="dissolve">
                                      <p:cBhvr>
                                        <p:cTn id="29" dur="500"/>
                                        <p:tgtEl>
                                          <p:spTgt spid="24576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245763">
                                            <p:txEl>
                                              <p:pRg st="7" end="7"/>
                                            </p:txEl>
                                          </p:spTgt>
                                        </p:tgtEl>
                                        <p:attrNameLst>
                                          <p:attrName>style.visibility</p:attrName>
                                        </p:attrNameLst>
                                      </p:cBhvr>
                                      <p:to>
                                        <p:strVal val="visible"/>
                                      </p:to>
                                    </p:set>
                                    <p:animEffect transition="in" filter="dissolve">
                                      <p:cBhvr>
                                        <p:cTn id="32" dur="500"/>
                                        <p:tgtEl>
                                          <p:spTgt spid="24576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45763">
                                            <p:txEl>
                                              <p:pRg st="8" end="8"/>
                                            </p:txEl>
                                          </p:spTgt>
                                        </p:tgtEl>
                                        <p:attrNameLst>
                                          <p:attrName>style.visibility</p:attrName>
                                        </p:attrNameLst>
                                      </p:cBhvr>
                                      <p:to>
                                        <p:strVal val="visible"/>
                                      </p:to>
                                    </p:set>
                                    <p:animEffect transition="in" filter="dissolve">
                                      <p:cBhvr>
                                        <p:cTn id="35" dur="500"/>
                                        <p:tgtEl>
                                          <p:spTgt spid="2457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26376642"/>
              </p:ext>
            </p:extLst>
          </p:nvPr>
        </p:nvGraphicFramePr>
        <p:xfrm>
          <a:off x="381000" y="152400"/>
          <a:ext cx="84582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en-US" sz="5400" smtClean="0"/>
              <a:t>What Do You Want?</a:t>
            </a:r>
          </a:p>
        </p:txBody>
      </p:sp>
      <p:sp>
        <p:nvSpPr>
          <p:cNvPr id="108547" name="Rectangle 3"/>
          <p:cNvSpPr>
            <a:spLocks noGrp="1" noChangeArrowheads="1"/>
          </p:cNvSpPr>
          <p:nvPr>
            <p:ph type="body" idx="1"/>
          </p:nvPr>
        </p:nvSpPr>
        <p:spPr/>
        <p:txBody>
          <a:bodyPr/>
          <a:lstStyle/>
          <a:p>
            <a:pPr eaLnBrk="1" hangingPunct="1"/>
            <a:r>
              <a:rPr lang="en-US" smtClean="0"/>
              <a:t>More of something you are already doing in part?</a:t>
            </a:r>
          </a:p>
          <a:p>
            <a:pPr eaLnBrk="1" hangingPunct="1"/>
            <a:r>
              <a:rPr lang="en-US" smtClean="0"/>
              <a:t>Something completely new?</a:t>
            </a:r>
          </a:p>
          <a:p>
            <a:pPr eaLnBrk="1" hangingPunct="1"/>
            <a:r>
              <a:rPr lang="en-US" smtClean="0"/>
              <a:t>Increase billable rate?</a:t>
            </a:r>
          </a:p>
          <a:p>
            <a:pPr eaLnBrk="1" hangingPunct="1"/>
            <a:r>
              <a:rPr lang="en-US" smtClean="0"/>
              <a:t>Less volume?</a:t>
            </a:r>
          </a:p>
          <a:p>
            <a:pPr eaLnBrk="1" hangingPunct="1"/>
            <a:r>
              <a:rPr lang="en-US" smtClean="0"/>
              <a:t>More sophisticated matters?</a:t>
            </a:r>
          </a:p>
          <a:p>
            <a:pPr eaLnBrk="1" hangingPunct="1"/>
            <a:r>
              <a:rPr lang="en-US" smtClean="0"/>
              <a:t>Make more money?</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p:cTn id="7" dur="500" fill="hold"/>
                                        <p:tgtEl>
                                          <p:spTgt spid="108546"/>
                                        </p:tgtEl>
                                        <p:attrNameLst>
                                          <p:attrName>ppt_w</p:attrName>
                                        </p:attrNameLst>
                                      </p:cBhvr>
                                      <p:tavLst>
                                        <p:tav tm="0">
                                          <p:val>
                                            <p:fltVal val="0"/>
                                          </p:val>
                                        </p:tav>
                                        <p:tav tm="100000">
                                          <p:val>
                                            <p:strVal val="#ppt_w"/>
                                          </p:val>
                                        </p:tav>
                                      </p:tavLst>
                                    </p:anim>
                                    <p:anim calcmode="lin" valueType="num">
                                      <p:cBhvr>
                                        <p:cTn id="8" dur="500" fill="hold"/>
                                        <p:tgtEl>
                                          <p:spTgt spid="108546"/>
                                        </p:tgtEl>
                                        <p:attrNameLst>
                                          <p:attrName>ppt_h</p:attrName>
                                        </p:attrNameLst>
                                      </p:cBhvr>
                                      <p:tavLst>
                                        <p:tav tm="0">
                                          <p:val>
                                            <p:fltVal val="0"/>
                                          </p:val>
                                        </p:tav>
                                        <p:tav tm="100000">
                                          <p:val>
                                            <p:strVal val="#ppt_h"/>
                                          </p:val>
                                        </p:tav>
                                      </p:tavLst>
                                    </p:anim>
                                    <p:animEffect transition="in" filter="fade">
                                      <p:cBhvr>
                                        <p:cTn id="9" dur="500"/>
                                        <p:tgtEl>
                                          <p:spTgt spid="108546"/>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08547">
                                            <p:txEl>
                                              <p:pRg st="0" end="0"/>
                                            </p:txEl>
                                          </p:spTgt>
                                        </p:tgtEl>
                                        <p:attrNameLst>
                                          <p:attrName>style.visibility</p:attrName>
                                        </p:attrNameLst>
                                      </p:cBhvr>
                                      <p:to>
                                        <p:strVal val="visible"/>
                                      </p:to>
                                    </p:set>
                                    <p:anim calcmode="lin" valueType="num">
                                      <p:cBhvr>
                                        <p:cTn id="13"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854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08547">
                                            <p:txEl>
                                              <p:pRg st="0" end="0"/>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08547">
                                            <p:txEl>
                                              <p:pRg st="1" end="1"/>
                                            </p:txEl>
                                          </p:spTgt>
                                        </p:tgtEl>
                                        <p:attrNameLst>
                                          <p:attrName>style.visibility</p:attrName>
                                        </p:attrNameLst>
                                      </p:cBhvr>
                                      <p:to>
                                        <p:strVal val="visible"/>
                                      </p:to>
                                    </p:set>
                                    <p:anim calcmode="lin" valueType="num">
                                      <p:cBhvr>
                                        <p:cTn id="18" dur="500" fill="hold"/>
                                        <p:tgtEl>
                                          <p:spTgt spid="10854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08547">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08547">
                                            <p:txEl>
                                              <p:pRg st="1" end="1"/>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08547">
                                            <p:txEl>
                                              <p:pRg st="2" end="2"/>
                                            </p:txEl>
                                          </p:spTgt>
                                        </p:tgtEl>
                                        <p:attrNameLst>
                                          <p:attrName>style.visibility</p:attrName>
                                        </p:attrNameLst>
                                      </p:cBhvr>
                                      <p:to>
                                        <p:strVal val="visible"/>
                                      </p:to>
                                    </p:set>
                                    <p:anim calcmode="lin" valueType="num">
                                      <p:cBhvr>
                                        <p:cTn id="23" dur="500" fill="hold"/>
                                        <p:tgtEl>
                                          <p:spTgt spid="1085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08547">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108547">
                                            <p:txEl>
                                              <p:pRg st="2" end="2"/>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08547">
                                            <p:txEl>
                                              <p:pRg st="3" end="3"/>
                                            </p:txEl>
                                          </p:spTgt>
                                        </p:tgtEl>
                                        <p:attrNameLst>
                                          <p:attrName>style.visibility</p:attrName>
                                        </p:attrNameLst>
                                      </p:cBhvr>
                                      <p:to>
                                        <p:strVal val="visible"/>
                                      </p:to>
                                    </p:set>
                                    <p:anim calcmode="lin" valueType="num">
                                      <p:cBhvr>
                                        <p:cTn id="28" dur="500" fill="hold"/>
                                        <p:tgtEl>
                                          <p:spTgt spid="10854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854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8547">
                                            <p:txEl>
                                              <p:pRg st="3" end="3"/>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08547">
                                            <p:txEl>
                                              <p:pRg st="4" end="4"/>
                                            </p:txEl>
                                          </p:spTgt>
                                        </p:tgtEl>
                                        <p:attrNameLst>
                                          <p:attrName>style.visibility</p:attrName>
                                        </p:attrNameLst>
                                      </p:cBhvr>
                                      <p:to>
                                        <p:strVal val="visible"/>
                                      </p:to>
                                    </p:set>
                                    <p:anim calcmode="lin" valueType="num">
                                      <p:cBhvr>
                                        <p:cTn id="33" dur="500" fill="hold"/>
                                        <p:tgtEl>
                                          <p:spTgt spid="10854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08547">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08547">
                                            <p:txEl>
                                              <p:pRg st="4" end="4"/>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08547">
                                            <p:txEl>
                                              <p:pRg st="5" end="5"/>
                                            </p:txEl>
                                          </p:spTgt>
                                        </p:tgtEl>
                                        <p:attrNameLst>
                                          <p:attrName>style.visibility</p:attrName>
                                        </p:attrNameLst>
                                      </p:cBhvr>
                                      <p:to>
                                        <p:strVal val="visible"/>
                                      </p:to>
                                    </p:set>
                                    <p:anim calcmode="lin" valueType="num">
                                      <p:cBhvr>
                                        <p:cTn id="38" dur="500" fill="hold"/>
                                        <p:tgtEl>
                                          <p:spTgt spid="10854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08547">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1085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P spid="10854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lstStyle/>
          <a:p>
            <a:pPr eaLnBrk="1" hangingPunct="1"/>
            <a:r>
              <a:rPr lang="en-US" sz="6600" b="1" smtClean="0"/>
              <a:t>When is it Time?</a:t>
            </a:r>
          </a:p>
        </p:txBody>
      </p:sp>
      <p:sp>
        <p:nvSpPr>
          <p:cNvPr id="83973" name="Rectangle 5"/>
          <p:cNvSpPr>
            <a:spLocks noGrp="1" noChangeArrowheads="1"/>
          </p:cNvSpPr>
          <p:nvPr>
            <p:ph type="body" sz="half" idx="1"/>
          </p:nvPr>
        </p:nvSpPr>
        <p:spPr/>
        <p:txBody>
          <a:bodyPr/>
          <a:lstStyle/>
          <a:p>
            <a:pPr eaLnBrk="1" hangingPunct="1">
              <a:lnSpc>
                <a:spcPct val="90000"/>
              </a:lnSpc>
            </a:pPr>
            <a:r>
              <a:rPr lang="en-US" sz="2800" smtClean="0"/>
              <a:t>Can you find it in your existing firm?</a:t>
            </a:r>
          </a:p>
          <a:p>
            <a:pPr eaLnBrk="1" hangingPunct="1">
              <a:lnSpc>
                <a:spcPct val="90000"/>
              </a:lnSpc>
            </a:pPr>
            <a:r>
              <a:rPr lang="en-US" sz="2800" smtClean="0"/>
              <a:t>Is your career trajectory flat?</a:t>
            </a:r>
          </a:p>
          <a:p>
            <a:pPr eaLnBrk="1" hangingPunct="1">
              <a:lnSpc>
                <a:spcPct val="90000"/>
              </a:lnSpc>
            </a:pPr>
            <a:r>
              <a:rPr lang="en-US" sz="2800" smtClean="0"/>
              <a:t>Is quality of life and certainty keeping you where you are?</a:t>
            </a:r>
          </a:p>
          <a:p>
            <a:pPr eaLnBrk="1" hangingPunct="1">
              <a:lnSpc>
                <a:spcPct val="90000"/>
              </a:lnSpc>
            </a:pPr>
            <a:r>
              <a:rPr lang="en-US" sz="2800" smtClean="0"/>
              <a:t>Are you in a position to accept some uncertainty?</a:t>
            </a:r>
          </a:p>
        </p:txBody>
      </p:sp>
      <p:pic>
        <p:nvPicPr>
          <p:cNvPr id="66564" name="Picture 7" descr="5vieuxmi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4738"/>
            <a:ext cx="4038600" cy="303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fade">
                                      <p:cBhvr>
                                        <p:cTn id="7" dur="192" decel="100000"/>
                                        <p:tgtEl>
                                          <p:spTgt spid="83972"/>
                                        </p:tgtEl>
                                      </p:cBhvr>
                                    </p:animEffect>
                                    <p:animScale>
                                      <p:cBhvr>
                                        <p:cTn id="8" dur="192" decel="100000"/>
                                        <p:tgtEl>
                                          <p:spTgt spid="83972"/>
                                        </p:tgtEl>
                                      </p:cBhvr>
                                      <p:from x="10000" y="10000"/>
                                      <p:to x="200000" y="450000"/>
                                    </p:animScale>
                                    <p:animScale>
                                      <p:cBhvr>
                                        <p:cTn id="9" dur="308" accel="100000" fill="hold">
                                          <p:stCondLst>
                                            <p:cond delay="192"/>
                                          </p:stCondLst>
                                        </p:cTn>
                                        <p:tgtEl>
                                          <p:spTgt spid="83972"/>
                                        </p:tgtEl>
                                      </p:cBhvr>
                                      <p:from x="200000" y="450000"/>
                                      <p:to x="100000" y="100000"/>
                                    </p:animScale>
                                    <p:set>
                                      <p:cBhvr>
                                        <p:cTn id="10" dur="192" fill="hold"/>
                                        <p:tgtEl>
                                          <p:spTgt spid="83972"/>
                                        </p:tgtEl>
                                        <p:attrNameLst>
                                          <p:attrName>ppt_x</p:attrName>
                                        </p:attrNameLst>
                                      </p:cBhvr>
                                      <p:to>
                                        <p:strVal val="(0.5)"/>
                                      </p:to>
                                    </p:set>
                                    <p:anim from="(0.5)" to="(#ppt_x)" calcmode="lin" valueType="num">
                                      <p:cBhvr>
                                        <p:cTn id="11" dur="308" accel="100000" fill="hold">
                                          <p:stCondLst>
                                            <p:cond delay="192"/>
                                          </p:stCondLst>
                                        </p:cTn>
                                        <p:tgtEl>
                                          <p:spTgt spid="83972"/>
                                        </p:tgtEl>
                                        <p:attrNameLst>
                                          <p:attrName>ppt_x</p:attrName>
                                        </p:attrNameLst>
                                      </p:cBhvr>
                                    </p:anim>
                                    <p:set>
                                      <p:cBhvr>
                                        <p:cTn id="12" dur="192" fill="hold"/>
                                        <p:tgtEl>
                                          <p:spTgt spid="83972"/>
                                        </p:tgtEl>
                                        <p:attrNameLst>
                                          <p:attrName>ppt_y</p:attrName>
                                        </p:attrNameLst>
                                      </p:cBhvr>
                                      <p:to>
                                        <p:strVal val="(#ppt_y+0.4)"/>
                                      </p:to>
                                    </p:set>
                                    <p:anim from="(#ppt_y+0.4)" to="(#ppt_y)" calcmode="lin" valueType="num">
                                      <p:cBhvr>
                                        <p:cTn id="13" dur="308" accel="100000" fill="hold">
                                          <p:stCondLst>
                                            <p:cond delay="192"/>
                                          </p:stCondLst>
                                        </p:cTn>
                                        <p:tgtEl>
                                          <p:spTgt spid="83972"/>
                                        </p:tgtEl>
                                        <p:attrNameLst>
                                          <p:attrName>ppt_y</p:attrName>
                                        </p:attrNameLst>
                                      </p:cBhvr>
                                    </p:anim>
                                  </p:childTnLst>
                                </p:cTn>
                              </p:par>
                            </p:childTnLst>
                          </p:cTn>
                        </p:par>
                        <p:par>
                          <p:cTn id="14" fill="hold" nodeType="afterGroup">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83973">
                                            <p:txEl>
                                              <p:pRg st="0" end="0"/>
                                            </p:txEl>
                                          </p:spTgt>
                                        </p:tgtEl>
                                        <p:attrNameLst>
                                          <p:attrName>style.visibility</p:attrName>
                                        </p:attrNameLst>
                                      </p:cBhvr>
                                      <p:to>
                                        <p:strVal val="visible"/>
                                      </p:to>
                                    </p:set>
                                    <p:anim calcmode="lin" valueType="num">
                                      <p:cBhvr>
                                        <p:cTn id="17" dur="500" fill="hold"/>
                                        <p:tgtEl>
                                          <p:spTgt spid="8397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3973">
                                            <p:txEl>
                                              <p:pRg st="0" end="0"/>
                                            </p:txEl>
                                          </p:spTgt>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83973">
                                            <p:txEl>
                                              <p:pRg st="1" end="1"/>
                                            </p:txEl>
                                          </p:spTgt>
                                        </p:tgtEl>
                                        <p:attrNameLst>
                                          <p:attrName>style.visibility</p:attrName>
                                        </p:attrNameLst>
                                      </p:cBhvr>
                                      <p:to>
                                        <p:strVal val="visible"/>
                                      </p:to>
                                    </p:set>
                                    <p:anim calcmode="lin" valueType="num">
                                      <p:cBhvr>
                                        <p:cTn id="21" dur="500" fill="hold"/>
                                        <p:tgtEl>
                                          <p:spTgt spid="8397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3973">
                                            <p:txEl>
                                              <p:pRg st="1" end="1"/>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83973">
                                            <p:txEl>
                                              <p:pRg st="2" end="2"/>
                                            </p:txEl>
                                          </p:spTgt>
                                        </p:tgtEl>
                                        <p:attrNameLst>
                                          <p:attrName>style.visibility</p:attrName>
                                        </p:attrNameLst>
                                      </p:cBhvr>
                                      <p:to>
                                        <p:strVal val="visible"/>
                                      </p:to>
                                    </p:set>
                                    <p:anim calcmode="lin" valueType="num">
                                      <p:cBhvr>
                                        <p:cTn id="25" dur="500" fill="hold"/>
                                        <p:tgtEl>
                                          <p:spTgt spid="8397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83973">
                                            <p:txEl>
                                              <p:pRg st="2" end="2"/>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83973">
                                            <p:txEl>
                                              <p:pRg st="3" end="3"/>
                                            </p:txEl>
                                          </p:spTgt>
                                        </p:tgtEl>
                                        <p:attrNameLst>
                                          <p:attrName>style.visibility</p:attrName>
                                        </p:attrNameLst>
                                      </p:cBhvr>
                                      <p:to>
                                        <p:strVal val="visible"/>
                                      </p:to>
                                    </p:set>
                                    <p:anim calcmode="lin" valueType="num">
                                      <p:cBhvr>
                                        <p:cTn id="29" dur="500" fill="hold"/>
                                        <p:tgtEl>
                                          <p:spTgt spid="8397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8397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P spid="8397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oggy M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type="title"/>
          </p:nvPr>
        </p:nvSpPr>
        <p:spPr/>
        <p:txBody>
          <a:bodyPr/>
          <a:lstStyle/>
          <a:p>
            <a:pPr eaLnBrk="1" hangingPunct="1"/>
            <a:r>
              <a:rPr lang="en-US" sz="6000" smtClean="0"/>
              <a:t>Price Of Change</a:t>
            </a:r>
          </a:p>
        </p:txBody>
      </p:sp>
      <p:sp>
        <p:nvSpPr>
          <p:cNvPr id="131076" name="Rectangle 4"/>
          <p:cNvSpPr>
            <a:spLocks noGrp="1" noChangeArrowheads="1"/>
          </p:cNvSpPr>
          <p:nvPr>
            <p:ph type="body" idx="1"/>
          </p:nvPr>
        </p:nvSpPr>
        <p:spPr/>
        <p:txBody>
          <a:bodyPr/>
          <a:lstStyle/>
          <a:p>
            <a:pPr eaLnBrk="1" hangingPunct="1">
              <a:lnSpc>
                <a:spcPct val="90000"/>
              </a:lnSpc>
            </a:pPr>
            <a:r>
              <a:rPr lang="en-US" sz="4000" smtClean="0">
                <a:solidFill>
                  <a:srgbClr val="FF0000"/>
                </a:solidFill>
              </a:rPr>
              <a:t>Willing to make adjustments;</a:t>
            </a:r>
          </a:p>
          <a:p>
            <a:pPr eaLnBrk="1" hangingPunct="1">
              <a:lnSpc>
                <a:spcPct val="90000"/>
              </a:lnSpc>
            </a:pPr>
            <a:r>
              <a:rPr lang="en-US" sz="4000" smtClean="0">
                <a:solidFill>
                  <a:srgbClr val="FF0000"/>
                </a:solidFill>
              </a:rPr>
              <a:t>Billable hours may go down;</a:t>
            </a:r>
          </a:p>
          <a:p>
            <a:pPr eaLnBrk="1" hangingPunct="1">
              <a:lnSpc>
                <a:spcPct val="90000"/>
              </a:lnSpc>
            </a:pPr>
            <a:r>
              <a:rPr lang="en-US" sz="4000" smtClean="0">
                <a:solidFill>
                  <a:srgbClr val="FF0000"/>
                </a:solidFill>
              </a:rPr>
              <a:t>Realize that income may go down in short term;</a:t>
            </a:r>
          </a:p>
          <a:p>
            <a:pPr eaLnBrk="1" hangingPunct="1">
              <a:lnSpc>
                <a:spcPct val="90000"/>
              </a:lnSpc>
            </a:pPr>
            <a:r>
              <a:rPr lang="en-US" sz="4000" smtClean="0">
                <a:solidFill>
                  <a:srgbClr val="FF0000"/>
                </a:solidFill>
              </a:rPr>
              <a:t>Will firm support these changes;</a:t>
            </a:r>
          </a:p>
          <a:p>
            <a:pPr eaLnBrk="1" hangingPunct="1">
              <a:lnSpc>
                <a:spcPct val="90000"/>
              </a:lnSpc>
            </a:pPr>
            <a:r>
              <a:rPr lang="en-US" sz="4000" smtClean="0">
                <a:solidFill>
                  <a:srgbClr val="FF0000"/>
                </a:solidFill>
              </a:rPr>
              <a:t>Do you need to look elsewhere?</a:t>
            </a:r>
          </a:p>
          <a:p>
            <a:pPr eaLnBrk="1" hangingPunct="1">
              <a:lnSpc>
                <a:spcPct val="90000"/>
              </a:lnSpc>
            </a:pPr>
            <a:endParaRPr lang="en-US" sz="400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500" fill="hold"/>
                                        <p:tgtEl>
                                          <p:spTgt spid="13107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107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107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1075"/>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131076">
                                            <p:txEl>
                                              <p:pRg st="0" end="0"/>
                                            </p:txEl>
                                          </p:spTgt>
                                        </p:tgtEl>
                                        <p:attrNameLst>
                                          <p:attrName>style.visibility</p:attrName>
                                        </p:attrNameLst>
                                      </p:cBhvr>
                                      <p:to>
                                        <p:strVal val="visible"/>
                                      </p:to>
                                    </p:set>
                                    <p:anim calcmode="lin" valueType="num">
                                      <p:cBhvr>
                                        <p:cTn id="14" dur="500" fill="hold"/>
                                        <p:tgtEl>
                                          <p:spTgt spid="13107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1076">
                                            <p:txEl>
                                              <p:pRg st="0" end="0"/>
                                            </p:txEl>
                                          </p:spTgt>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131076">
                                            <p:txEl>
                                              <p:pRg st="1" end="1"/>
                                            </p:txEl>
                                          </p:spTgt>
                                        </p:tgtEl>
                                        <p:attrNameLst>
                                          <p:attrName>style.visibility</p:attrName>
                                        </p:attrNameLst>
                                      </p:cBhvr>
                                      <p:to>
                                        <p:strVal val="visible"/>
                                      </p:to>
                                    </p:set>
                                    <p:anim calcmode="lin" valueType="num">
                                      <p:cBhvr>
                                        <p:cTn id="18" dur="500" fill="hold"/>
                                        <p:tgtEl>
                                          <p:spTgt spid="13107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31076">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131076">
                                            <p:txEl>
                                              <p:pRg st="2" end="2"/>
                                            </p:txEl>
                                          </p:spTgt>
                                        </p:tgtEl>
                                        <p:attrNameLst>
                                          <p:attrName>style.visibility</p:attrName>
                                        </p:attrNameLst>
                                      </p:cBhvr>
                                      <p:to>
                                        <p:strVal val="visible"/>
                                      </p:to>
                                    </p:set>
                                    <p:anim calcmode="lin" valueType="num">
                                      <p:cBhvr>
                                        <p:cTn id="22" dur="500" fill="hold"/>
                                        <p:tgtEl>
                                          <p:spTgt spid="131076">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31076">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131076">
                                            <p:txEl>
                                              <p:pRg st="3" end="3"/>
                                            </p:txEl>
                                          </p:spTgt>
                                        </p:tgtEl>
                                        <p:attrNameLst>
                                          <p:attrName>style.visibility</p:attrName>
                                        </p:attrNameLst>
                                      </p:cBhvr>
                                      <p:to>
                                        <p:strVal val="visible"/>
                                      </p:to>
                                    </p:set>
                                    <p:anim calcmode="lin" valueType="num">
                                      <p:cBhvr>
                                        <p:cTn id="26" dur="500" fill="hold"/>
                                        <p:tgtEl>
                                          <p:spTgt spid="131076">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31076">
                                            <p:txEl>
                                              <p:pRg st="3" end="3"/>
                                            </p:txEl>
                                          </p:spTgt>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childTnLst>
                                    <p:set>
                                      <p:cBhvr>
                                        <p:cTn id="29" dur="1" fill="hold">
                                          <p:stCondLst>
                                            <p:cond delay="0"/>
                                          </p:stCondLst>
                                        </p:cTn>
                                        <p:tgtEl>
                                          <p:spTgt spid="131076">
                                            <p:txEl>
                                              <p:pRg st="4" end="4"/>
                                            </p:txEl>
                                          </p:spTgt>
                                        </p:tgtEl>
                                        <p:attrNameLst>
                                          <p:attrName>style.visibility</p:attrName>
                                        </p:attrNameLst>
                                      </p:cBhvr>
                                      <p:to>
                                        <p:strVal val="visible"/>
                                      </p:to>
                                    </p:set>
                                    <p:anim calcmode="lin" valueType="num">
                                      <p:cBhvr>
                                        <p:cTn id="30" dur="500" fill="hold"/>
                                        <p:tgtEl>
                                          <p:spTgt spid="131076">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31076">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p:bldP spid="13107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7"/>
          <p:cNvSpPr txBox="1">
            <a:spLocks noChangeArrowheads="1"/>
          </p:cNvSpPr>
          <p:nvPr/>
        </p:nvSpPr>
        <p:spPr bwMode="auto">
          <a:xfrm>
            <a:off x="1219200" y="285115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endParaRPr lang="en-US"/>
          </a:p>
        </p:txBody>
      </p:sp>
      <p:sp>
        <p:nvSpPr>
          <p:cNvPr id="49155" name="Text Box 8"/>
          <p:cNvSpPr txBox="1">
            <a:spLocks noChangeArrowheads="1"/>
          </p:cNvSpPr>
          <p:nvPr/>
        </p:nvSpPr>
        <p:spPr bwMode="auto">
          <a:xfrm>
            <a:off x="1371600" y="292735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endParaRPr lang="en-US"/>
          </a:p>
        </p:txBody>
      </p:sp>
      <p:sp>
        <p:nvSpPr>
          <p:cNvPr id="7177" name="Rectangle 9"/>
          <p:cNvSpPr>
            <a:spLocks noGrp="1" noChangeArrowheads="1"/>
          </p:cNvSpPr>
          <p:nvPr>
            <p:ph type="title"/>
          </p:nvPr>
        </p:nvSpPr>
        <p:spPr/>
        <p:txBody>
          <a:bodyPr/>
          <a:lstStyle/>
          <a:p>
            <a:pPr eaLnBrk="1" hangingPunct="1">
              <a:defRPr/>
            </a:pPr>
            <a:r>
              <a:rPr lang="en-US" sz="6600" smtClean="0"/>
              <a:t>Trial Lawyer</a:t>
            </a:r>
          </a:p>
        </p:txBody>
      </p:sp>
      <p:sp>
        <p:nvSpPr>
          <p:cNvPr id="7178" name="Rectangle 10"/>
          <p:cNvSpPr>
            <a:spLocks noGrp="1" noChangeArrowheads="1"/>
          </p:cNvSpPr>
          <p:nvPr>
            <p:ph type="body" idx="1"/>
          </p:nvPr>
        </p:nvSpPr>
        <p:spPr/>
        <p:txBody>
          <a:bodyPr/>
          <a:lstStyle/>
          <a:p>
            <a:pPr eaLnBrk="1" hangingPunct="1">
              <a:defRPr/>
            </a:pPr>
            <a:r>
              <a:rPr lang="en-US" b="1" i="1" smtClean="0"/>
              <a:t>“The wisdom of our sages and the blood of our heroes have been devoted to the attainment of trial by jury.  It should be the creed of our political faith.”</a:t>
            </a:r>
          </a:p>
          <a:p>
            <a:pPr eaLnBrk="1" hangingPunct="1">
              <a:defRPr/>
            </a:pPr>
            <a:endParaRPr lang="en-US" sz="2800" b="1" i="1" smtClean="0"/>
          </a:p>
          <a:p>
            <a:pPr eaLnBrk="1" hangingPunct="1">
              <a:defRPr/>
            </a:pPr>
            <a:r>
              <a:rPr lang="en-US" sz="2800" b="1" i="1" smtClean="0"/>
              <a:t>-Thomas Jefferson, First Inaugural Address 1801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177"/>
                                        </p:tgtEl>
                                        <p:attrNameLst>
                                          <p:attrName>style.visibility</p:attrName>
                                        </p:attrNameLst>
                                      </p:cBhvr>
                                      <p:to>
                                        <p:strVal val="visible"/>
                                      </p:to>
                                    </p:set>
                                    <p:animEffect transition="in" filter="fade">
                                      <p:cBhvr>
                                        <p:cTn id="7" dur="500"/>
                                        <p:tgtEl>
                                          <p:spTgt spid="7177"/>
                                        </p:tgtEl>
                                      </p:cBhvr>
                                    </p:animEffect>
                                    <p:anim calcmode="lin" valueType="num">
                                      <p:cBhvr>
                                        <p:cTn id="8" dur="500" fill="hold"/>
                                        <p:tgtEl>
                                          <p:spTgt spid="7177"/>
                                        </p:tgtEl>
                                        <p:attrNameLst>
                                          <p:attrName>ppt_x</p:attrName>
                                        </p:attrNameLst>
                                      </p:cBhvr>
                                      <p:tavLst>
                                        <p:tav tm="0">
                                          <p:val>
                                            <p:strVal val="#ppt_x-.1"/>
                                          </p:val>
                                        </p:tav>
                                        <p:tav tm="100000">
                                          <p:val>
                                            <p:strVal val="#ppt_x"/>
                                          </p:val>
                                        </p:tav>
                                      </p:tavLst>
                                    </p:anim>
                                    <p:anim calcmode="lin" valueType="num">
                                      <p:cBhvr>
                                        <p:cTn id="9" dur="500" fill="hold"/>
                                        <p:tgtEl>
                                          <p:spTgt spid="7177"/>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000"/>
                            </p:stCondLst>
                            <p:childTnLst>
                              <p:par>
                                <p:cTn id="11" presetID="4" presetClass="entr" presetSubtype="16" fill="hold"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Effect transition="in" filter="box(in)">
                                      <p:cBhvr>
                                        <p:cTn id="13" dur="500"/>
                                        <p:tgtEl>
                                          <p:spTgt spid="7178">
                                            <p:txEl>
                                              <p:pRg st="0" end="0"/>
                                            </p:txEl>
                                          </p:spTgt>
                                        </p:tgtEl>
                                      </p:cBhvr>
                                    </p:animEffect>
                                  </p:childTnLst>
                                </p:cTn>
                              </p:par>
                            </p:childTnLst>
                          </p:cTn>
                        </p:par>
                        <p:par>
                          <p:cTn id="14" fill="hold" nodeType="afterGroup">
                            <p:stCondLst>
                              <p:cond delay="1500"/>
                            </p:stCondLst>
                            <p:childTnLst>
                              <p:par>
                                <p:cTn id="15" presetID="4" presetClass="entr" presetSubtype="16" fill="hold" nodeType="afterEffect">
                                  <p:stCondLst>
                                    <p:cond delay="0"/>
                                  </p:stCondLst>
                                  <p:childTnLst>
                                    <p:set>
                                      <p:cBhvr>
                                        <p:cTn id="16" dur="1" fill="hold">
                                          <p:stCondLst>
                                            <p:cond delay="0"/>
                                          </p:stCondLst>
                                        </p:cTn>
                                        <p:tgtEl>
                                          <p:spTgt spid="7178">
                                            <p:txEl>
                                              <p:pRg st="2" end="2"/>
                                            </p:txEl>
                                          </p:spTgt>
                                        </p:tgtEl>
                                        <p:attrNameLst>
                                          <p:attrName>style.visibility</p:attrName>
                                        </p:attrNameLst>
                                      </p:cBhvr>
                                      <p:to>
                                        <p:strVal val="visible"/>
                                      </p:to>
                                    </p:set>
                                    <p:animEffect transition="in" filter="box(in)">
                                      <p:cBhvr>
                                        <p:cTn id="17" dur="500"/>
                                        <p:tgtEl>
                                          <p:spTgt spid="7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 y="228600"/>
            <a:ext cx="8763000" cy="1295400"/>
          </a:xfrm>
        </p:spPr>
        <p:txBody>
          <a:bodyPr>
            <a:normAutofit fontScale="90000"/>
          </a:bodyPr>
          <a:lstStyle/>
          <a:p>
            <a:pPr eaLnBrk="1" fontAlgn="auto" hangingPunct="1">
              <a:spcAft>
                <a:spcPts val="0"/>
              </a:spcAft>
              <a:defRPr/>
            </a:pPr>
            <a:r>
              <a:rPr lang="en-US" sz="7200" dirty="0" smtClean="0"/>
              <a:t>Sell Your Strengths</a:t>
            </a:r>
          </a:p>
        </p:txBody>
      </p:sp>
      <p:sp>
        <p:nvSpPr>
          <p:cNvPr id="89091" name="Rectangle 3"/>
          <p:cNvSpPr>
            <a:spLocks noGrp="1" noChangeArrowheads="1"/>
          </p:cNvSpPr>
          <p:nvPr>
            <p:ph sz="half" idx="1"/>
          </p:nvPr>
        </p:nvSpPr>
        <p:spPr>
          <a:xfrm>
            <a:off x="381000" y="1676400"/>
            <a:ext cx="4095750" cy="5029200"/>
          </a:xfrm>
        </p:spPr>
        <p:txBody>
          <a:bodyPr/>
          <a:lstStyle/>
          <a:p>
            <a:pPr eaLnBrk="1" hangingPunct="1"/>
            <a:r>
              <a:rPr lang="en-US" sz="3200" b="1" smtClean="0"/>
              <a:t>Good billing habits;</a:t>
            </a:r>
          </a:p>
          <a:p>
            <a:pPr eaLnBrk="1" hangingPunct="1"/>
            <a:r>
              <a:rPr lang="en-US" sz="3200" b="1" smtClean="0"/>
              <a:t>Extensive trial experience;</a:t>
            </a:r>
          </a:p>
          <a:p>
            <a:pPr eaLnBrk="1" hangingPunct="1"/>
            <a:r>
              <a:rPr lang="en-US" sz="3200" b="1" smtClean="0"/>
              <a:t>Great client contact;</a:t>
            </a:r>
          </a:p>
          <a:p>
            <a:pPr eaLnBrk="1" hangingPunct="1"/>
            <a:r>
              <a:rPr lang="en-US" sz="3200" b="1" smtClean="0"/>
              <a:t>Public speaking experience;</a:t>
            </a:r>
          </a:p>
          <a:p>
            <a:pPr eaLnBrk="1" hangingPunct="1"/>
            <a:r>
              <a:rPr lang="en-US" sz="3200" b="1" smtClean="0"/>
              <a:t>Understand ADR;</a:t>
            </a:r>
          </a:p>
          <a:p>
            <a:pPr eaLnBrk="1" hangingPunct="1"/>
            <a:r>
              <a:rPr lang="en-US" sz="3200" b="1" smtClean="0"/>
              <a:t>Understand Insurance;</a:t>
            </a:r>
          </a:p>
        </p:txBody>
      </p:sp>
      <p:sp>
        <p:nvSpPr>
          <p:cNvPr id="89092" name="Rectangle 4"/>
          <p:cNvSpPr>
            <a:spLocks noGrp="1" noChangeArrowheads="1"/>
          </p:cNvSpPr>
          <p:nvPr>
            <p:ph sz="half" idx="2"/>
          </p:nvPr>
        </p:nvSpPr>
        <p:spPr>
          <a:xfrm>
            <a:off x="4619625" y="1600200"/>
            <a:ext cx="3814763" cy="4953000"/>
          </a:xfrm>
        </p:spPr>
        <p:txBody>
          <a:bodyPr/>
          <a:lstStyle/>
          <a:p>
            <a:pPr eaLnBrk="1" hangingPunct="1"/>
            <a:r>
              <a:rPr lang="en-US" sz="3200" b="1" smtClean="0"/>
              <a:t>You can see the end game;</a:t>
            </a:r>
          </a:p>
          <a:p>
            <a:pPr eaLnBrk="1" hangingPunct="1"/>
            <a:r>
              <a:rPr lang="en-US" sz="3200" b="1" smtClean="0"/>
              <a:t>Litigation management;</a:t>
            </a:r>
          </a:p>
          <a:p>
            <a:pPr eaLnBrk="1" hangingPunct="1"/>
            <a:r>
              <a:rPr lang="en-US" sz="3200" b="1" smtClean="0"/>
              <a:t>Not afraid to analyze a case early and to set a budget;</a:t>
            </a:r>
          </a:p>
          <a:p>
            <a:pPr eaLnBrk="1" hangingPunct="1"/>
            <a:endParaRPr lang="en-US" smtClean="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dissolve">
                                      <p:cBhvr>
                                        <p:cTn id="7" dur="500"/>
                                        <p:tgtEl>
                                          <p:spTgt spid="890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9091">
                                            <p:txEl>
                                              <p:pRg st="0" end="0"/>
                                            </p:txEl>
                                          </p:spTgt>
                                        </p:tgtEl>
                                        <p:attrNameLst>
                                          <p:attrName>style.visibility</p:attrName>
                                        </p:attrNameLst>
                                      </p:cBhvr>
                                      <p:to>
                                        <p:strVal val="visible"/>
                                      </p:to>
                                    </p:set>
                                    <p:animEffect transition="in" filter="dissolve">
                                      <p:cBhvr>
                                        <p:cTn id="11" dur="500"/>
                                        <p:tgtEl>
                                          <p:spTgt spid="89091">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9091">
                                            <p:txEl>
                                              <p:pRg st="1" end="1"/>
                                            </p:txEl>
                                          </p:spTgt>
                                        </p:tgtEl>
                                        <p:attrNameLst>
                                          <p:attrName>style.visibility</p:attrName>
                                        </p:attrNameLst>
                                      </p:cBhvr>
                                      <p:to>
                                        <p:strVal val="visible"/>
                                      </p:to>
                                    </p:set>
                                    <p:animEffect transition="in" filter="dissolve">
                                      <p:cBhvr>
                                        <p:cTn id="14" dur="500"/>
                                        <p:tgtEl>
                                          <p:spTgt spid="89091">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dissolve">
                                      <p:cBhvr>
                                        <p:cTn id="17" dur="500"/>
                                        <p:tgtEl>
                                          <p:spTgt spid="8909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9091">
                                            <p:txEl>
                                              <p:pRg st="3" end="3"/>
                                            </p:txEl>
                                          </p:spTgt>
                                        </p:tgtEl>
                                        <p:attrNameLst>
                                          <p:attrName>style.visibility</p:attrName>
                                        </p:attrNameLst>
                                      </p:cBhvr>
                                      <p:to>
                                        <p:strVal val="visible"/>
                                      </p:to>
                                    </p:set>
                                    <p:animEffect transition="in" filter="dissolve">
                                      <p:cBhvr>
                                        <p:cTn id="20" dur="500"/>
                                        <p:tgtEl>
                                          <p:spTgt spid="8909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9091">
                                            <p:txEl>
                                              <p:pRg st="4" end="4"/>
                                            </p:txEl>
                                          </p:spTgt>
                                        </p:tgtEl>
                                        <p:attrNameLst>
                                          <p:attrName>style.visibility</p:attrName>
                                        </p:attrNameLst>
                                      </p:cBhvr>
                                      <p:to>
                                        <p:strVal val="visible"/>
                                      </p:to>
                                    </p:set>
                                    <p:animEffect transition="in" filter="dissolve">
                                      <p:cBhvr>
                                        <p:cTn id="23" dur="500"/>
                                        <p:tgtEl>
                                          <p:spTgt spid="89091">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9091">
                                            <p:txEl>
                                              <p:pRg st="5" end="5"/>
                                            </p:txEl>
                                          </p:spTgt>
                                        </p:tgtEl>
                                        <p:attrNameLst>
                                          <p:attrName>style.visibility</p:attrName>
                                        </p:attrNameLst>
                                      </p:cBhvr>
                                      <p:to>
                                        <p:strVal val="visible"/>
                                      </p:to>
                                    </p:set>
                                    <p:animEffect transition="in" filter="dissolve">
                                      <p:cBhvr>
                                        <p:cTn id="26" dur="500"/>
                                        <p:tgtEl>
                                          <p:spTgt spid="89091">
                                            <p:txEl>
                                              <p:pRg st="5" end="5"/>
                                            </p:txEl>
                                          </p:spTgt>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89092">
                                            <p:txEl>
                                              <p:pRg st="0" end="0"/>
                                            </p:txEl>
                                          </p:spTgt>
                                        </p:tgtEl>
                                        <p:attrNameLst>
                                          <p:attrName>style.visibility</p:attrName>
                                        </p:attrNameLst>
                                      </p:cBhvr>
                                      <p:to>
                                        <p:strVal val="visible"/>
                                      </p:to>
                                    </p:set>
                                    <p:animEffect transition="in" filter="dissolve">
                                      <p:cBhvr>
                                        <p:cTn id="30" dur="500"/>
                                        <p:tgtEl>
                                          <p:spTgt spid="89092">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9092">
                                            <p:txEl>
                                              <p:pRg st="1" end="1"/>
                                            </p:txEl>
                                          </p:spTgt>
                                        </p:tgtEl>
                                        <p:attrNameLst>
                                          <p:attrName>style.visibility</p:attrName>
                                        </p:attrNameLst>
                                      </p:cBhvr>
                                      <p:to>
                                        <p:strVal val="visible"/>
                                      </p:to>
                                    </p:set>
                                    <p:animEffect transition="in" filter="dissolve">
                                      <p:cBhvr>
                                        <p:cTn id="33" dur="500"/>
                                        <p:tgtEl>
                                          <p:spTgt spid="89092">
                                            <p:txEl>
                                              <p:pRg st="1" end="1"/>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9092">
                                            <p:txEl>
                                              <p:pRg st="2" end="2"/>
                                            </p:txEl>
                                          </p:spTgt>
                                        </p:tgtEl>
                                        <p:attrNameLst>
                                          <p:attrName>style.visibility</p:attrName>
                                        </p:attrNameLst>
                                      </p:cBhvr>
                                      <p:to>
                                        <p:strVal val="visible"/>
                                      </p:to>
                                    </p:set>
                                    <p:animEffect transition="in" filter="dissolve">
                                      <p:cBhvr>
                                        <p:cTn id="36" dur="500"/>
                                        <p:tgtEl>
                                          <p:spTgt spid="890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P spid="8909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New Yorker Cartoon 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57400" y="685800"/>
            <a:ext cx="4716463" cy="550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tle 1"/>
          <p:cNvSpPr>
            <a:spLocks noGrp="1"/>
          </p:cNvSpPr>
          <p:nvPr>
            <p:ph type="title" idx="4294967295"/>
          </p:nvPr>
        </p:nvSpPr>
        <p:spPr>
          <a:xfrm>
            <a:off x="533400" y="228600"/>
            <a:ext cx="8610600" cy="990600"/>
          </a:xfrm>
        </p:spPr>
        <p:txBody>
          <a:bodyPr/>
          <a:lstStyle/>
          <a:p>
            <a:pPr eaLnBrk="1" hangingPunct="1"/>
            <a:r>
              <a:rPr lang="en-US" smtClean="0"/>
              <a:t>Strategy Means Saying No</a:t>
            </a:r>
          </a:p>
        </p:txBody>
      </p:sp>
      <p:sp>
        <p:nvSpPr>
          <p:cNvPr id="3" name="Content Placeholder 2"/>
          <p:cNvSpPr>
            <a:spLocks noGrp="1"/>
          </p:cNvSpPr>
          <p:nvPr>
            <p:ph idx="4294967295"/>
          </p:nvPr>
        </p:nvSpPr>
        <p:spPr>
          <a:xfrm>
            <a:off x="914400" y="1447800"/>
            <a:ext cx="7491413" cy="5181600"/>
          </a:xfrm>
        </p:spPr>
        <p:txBody>
          <a:bodyPr/>
          <a:lstStyle/>
          <a:p>
            <a:pPr marL="469900" indent="-469900" eaLnBrk="1" hangingPunct="1">
              <a:lnSpc>
                <a:spcPct val="90000"/>
              </a:lnSpc>
            </a:pPr>
            <a:r>
              <a:rPr lang="en-US" sz="3600" smtClean="0"/>
              <a:t>“I never saw a dollar of revenue I didn’t like”—wrong answer.</a:t>
            </a:r>
          </a:p>
          <a:p>
            <a:pPr marL="469900" indent="-469900" eaLnBrk="1" hangingPunct="1">
              <a:lnSpc>
                <a:spcPct val="90000"/>
              </a:lnSpc>
            </a:pPr>
            <a:r>
              <a:rPr lang="en-US" sz="3600" smtClean="0"/>
              <a:t>Organize your firm:</a:t>
            </a:r>
          </a:p>
          <a:p>
            <a:pPr marL="908050" lvl="1" indent="-436563" eaLnBrk="1" hangingPunct="1">
              <a:lnSpc>
                <a:spcPct val="90000"/>
              </a:lnSpc>
            </a:pPr>
            <a:r>
              <a:rPr lang="en-US" sz="2800" smtClean="0"/>
              <a:t>Geographically:  Where is the work you’re best at?</a:t>
            </a:r>
          </a:p>
          <a:p>
            <a:pPr marL="908050" lvl="1" indent="-436563" eaLnBrk="1" hangingPunct="1">
              <a:lnSpc>
                <a:spcPct val="90000"/>
              </a:lnSpc>
            </a:pPr>
            <a:r>
              <a:rPr lang="en-US" sz="2800" smtClean="0"/>
              <a:t>By practice group:  What do we do best and how can we get more of us doing it?</a:t>
            </a:r>
          </a:p>
          <a:p>
            <a:pPr marL="908050" lvl="1" indent="-436563" eaLnBrk="1" hangingPunct="1">
              <a:lnSpc>
                <a:spcPct val="90000"/>
              </a:lnSpc>
            </a:pPr>
            <a:r>
              <a:rPr lang="en-US" sz="2800" smtClean="0"/>
              <a:t>By client/industry:  Insurance companies, biotech/healthcare, aviation, media/publishing</a:t>
            </a:r>
          </a:p>
          <a:p>
            <a:pPr marL="469900" indent="-469900" eaLnBrk="1" hangingPunct="1">
              <a:lnSpc>
                <a:spcPct val="90000"/>
              </a:lnSpc>
              <a:buFont typeface="Wingdings" pitchFamily="2" charset="2"/>
              <a:buNone/>
            </a:pPr>
            <a:endParaRPr lang="en-US" sz="3000" smtClean="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60450"/>
                                        </p:tgtEl>
                                        <p:attrNameLst>
                                          <p:attrName>style.visibility</p:attrName>
                                        </p:attrNameLst>
                                      </p:cBhvr>
                                      <p:to>
                                        <p:strVal val="visible"/>
                                      </p:to>
                                    </p:set>
                                    <p:animEffect transition="in" filter="box(in)">
                                      <p:cBhvr>
                                        <p:cTn id="7" dur="500"/>
                                        <p:tgtEl>
                                          <p:spTgt spid="36045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ox(in)">
                                      <p:cBhvr>
                                        <p:cTn id="14" dur="500"/>
                                        <p:tgtEl>
                                          <p:spTgt spid="3">
                                            <p:txEl>
                                              <p:pRg st="1" end="1"/>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ox(in)">
                                      <p:cBhvr>
                                        <p:cTn id="20" dur="500"/>
                                        <p:tgtEl>
                                          <p:spTgt spid="3">
                                            <p:txEl>
                                              <p:pRg st="3" end="3"/>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in)">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838200" y="457200"/>
            <a:ext cx="7315200" cy="762000"/>
          </a:xfrm>
        </p:spPr>
        <p:txBody>
          <a:bodyPr rtlCol="0">
            <a:normAutofit fontScale="90000"/>
          </a:bodyPr>
          <a:lstStyle/>
          <a:p>
            <a:pPr eaLnBrk="1" fontAlgn="auto" hangingPunct="1">
              <a:spcAft>
                <a:spcPts val="0"/>
              </a:spcAft>
              <a:defRPr/>
            </a:pPr>
            <a:r>
              <a:rPr lang="en-US" sz="5400" dirty="0" smtClean="0"/>
              <a:t>Strategic Plan - Practical</a:t>
            </a:r>
          </a:p>
        </p:txBody>
      </p:sp>
      <p:sp>
        <p:nvSpPr>
          <p:cNvPr id="152579" name="Rectangle 3"/>
          <p:cNvSpPr>
            <a:spLocks noGrp="1" noChangeArrowheads="1"/>
          </p:cNvSpPr>
          <p:nvPr>
            <p:ph idx="1"/>
          </p:nvPr>
        </p:nvSpPr>
        <p:spPr>
          <a:xfrm>
            <a:off x="914400" y="1219200"/>
            <a:ext cx="7315200" cy="5089525"/>
          </a:xfrm>
        </p:spPr>
        <p:txBody>
          <a:bodyPr/>
          <a:lstStyle/>
          <a:p>
            <a:pPr eaLnBrk="1" hangingPunct="1"/>
            <a:r>
              <a:rPr lang="en-US" sz="3600" smtClean="0"/>
              <a:t>Education;</a:t>
            </a:r>
          </a:p>
          <a:p>
            <a:pPr eaLnBrk="1" hangingPunct="1"/>
            <a:r>
              <a:rPr lang="en-US" sz="3600" u="sng" smtClean="0">
                <a:solidFill>
                  <a:srgbClr val="FF0000"/>
                </a:solidFill>
              </a:rPr>
              <a:t>Make</a:t>
            </a:r>
            <a:r>
              <a:rPr lang="en-US" sz="3600" smtClean="0"/>
              <a:t> target list of existing clients;</a:t>
            </a:r>
          </a:p>
          <a:p>
            <a:pPr eaLnBrk="1" hangingPunct="1"/>
            <a:r>
              <a:rPr lang="en-US" sz="3600" smtClean="0"/>
              <a:t>Coverage work and direct claims as opposed to defense work;</a:t>
            </a:r>
          </a:p>
          <a:p>
            <a:pPr eaLnBrk="1" hangingPunct="1"/>
            <a:r>
              <a:rPr lang="en-US" sz="3600" smtClean="0"/>
              <a:t>Business claims under policies versus bodily injury or property damage;</a:t>
            </a:r>
          </a:p>
          <a:p>
            <a:pPr eaLnBrk="1" hangingPunct="1"/>
            <a:r>
              <a:rPr lang="en-US" sz="3600" u="sng" smtClean="0">
                <a:solidFill>
                  <a:srgbClr val="FF0000"/>
                </a:solidFill>
              </a:rPr>
              <a:t>Make</a:t>
            </a:r>
            <a:r>
              <a:rPr lang="en-US" sz="3600" smtClean="0"/>
              <a:t> target list of potential clients</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wedge">
                                      <p:cBhvr>
                                        <p:cTn id="7" dur="500"/>
                                        <p:tgtEl>
                                          <p:spTgt spid="152578"/>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animEffect transition="in" filter="wedge">
                                      <p:cBhvr>
                                        <p:cTn id="11" dur="1000"/>
                                        <p:tgtEl>
                                          <p:spTgt spid="152579">
                                            <p:txEl>
                                              <p:pRg st="0" end="0"/>
                                            </p:txEl>
                                          </p:spTgt>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152579">
                                            <p:txEl>
                                              <p:pRg st="1" end="1"/>
                                            </p:txEl>
                                          </p:spTgt>
                                        </p:tgtEl>
                                        <p:attrNameLst>
                                          <p:attrName>style.visibility</p:attrName>
                                        </p:attrNameLst>
                                      </p:cBhvr>
                                      <p:to>
                                        <p:strVal val="visible"/>
                                      </p:to>
                                    </p:set>
                                    <p:animEffect transition="in" filter="wedge">
                                      <p:cBhvr>
                                        <p:cTn id="14" dur="1000"/>
                                        <p:tgtEl>
                                          <p:spTgt spid="152579">
                                            <p:txEl>
                                              <p:pRg st="1" end="1"/>
                                            </p:txEl>
                                          </p:spTgt>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152579">
                                            <p:txEl>
                                              <p:pRg st="2" end="2"/>
                                            </p:txEl>
                                          </p:spTgt>
                                        </p:tgtEl>
                                        <p:attrNameLst>
                                          <p:attrName>style.visibility</p:attrName>
                                        </p:attrNameLst>
                                      </p:cBhvr>
                                      <p:to>
                                        <p:strVal val="visible"/>
                                      </p:to>
                                    </p:set>
                                    <p:animEffect transition="in" filter="wedge">
                                      <p:cBhvr>
                                        <p:cTn id="17" dur="1000"/>
                                        <p:tgtEl>
                                          <p:spTgt spid="152579">
                                            <p:txEl>
                                              <p:pRg st="2" end="2"/>
                                            </p:txEl>
                                          </p:spTgt>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152579">
                                            <p:txEl>
                                              <p:pRg st="3" end="3"/>
                                            </p:txEl>
                                          </p:spTgt>
                                        </p:tgtEl>
                                        <p:attrNameLst>
                                          <p:attrName>style.visibility</p:attrName>
                                        </p:attrNameLst>
                                      </p:cBhvr>
                                      <p:to>
                                        <p:strVal val="visible"/>
                                      </p:to>
                                    </p:set>
                                    <p:animEffect transition="in" filter="wedge">
                                      <p:cBhvr>
                                        <p:cTn id="20" dur="1000"/>
                                        <p:tgtEl>
                                          <p:spTgt spid="152579">
                                            <p:txEl>
                                              <p:pRg st="3" end="3"/>
                                            </p:txEl>
                                          </p:spTgt>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152579">
                                            <p:txEl>
                                              <p:pRg st="4" end="4"/>
                                            </p:txEl>
                                          </p:spTgt>
                                        </p:tgtEl>
                                        <p:attrNameLst>
                                          <p:attrName>style.visibility</p:attrName>
                                        </p:attrNameLst>
                                      </p:cBhvr>
                                      <p:to>
                                        <p:strVal val="visible"/>
                                      </p:to>
                                    </p:set>
                                    <p:animEffect transition="in" filter="wedge">
                                      <p:cBhvr>
                                        <p:cTn id="23" dur="1000"/>
                                        <p:tgtEl>
                                          <p:spTgt spid="152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762000" y="381000"/>
            <a:ext cx="7315200" cy="914400"/>
          </a:xfrm>
        </p:spPr>
        <p:txBody>
          <a:bodyPr rtlCol="0">
            <a:normAutofit fontScale="90000"/>
          </a:bodyPr>
          <a:lstStyle/>
          <a:p>
            <a:pPr eaLnBrk="1" fontAlgn="auto" hangingPunct="1">
              <a:spcAft>
                <a:spcPts val="0"/>
              </a:spcAft>
              <a:defRPr/>
            </a:pPr>
            <a:r>
              <a:rPr lang="en-US" sz="5400" dirty="0" smtClean="0"/>
              <a:t>Existing Clients - Insurers</a:t>
            </a:r>
          </a:p>
        </p:txBody>
      </p:sp>
      <p:sp>
        <p:nvSpPr>
          <p:cNvPr id="153603" name="Rectangle 3"/>
          <p:cNvSpPr>
            <a:spLocks noGrp="1" noChangeArrowheads="1"/>
          </p:cNvSpPr>
          <p:nvPr>
            <p:ph idx="1"/>
          </p:nvPr>
        </p:nvSpPr>
        <p:spPr>
          <a:xfrm>
            <a:off x="914400" y="1371600"/>
            <a:ext cx="7315200" cy="4937125"/>
          </a:xfrm>
        </p:spPr>
        <p:txBody>
          <a:bodyPr/>
          <a:lstStyle/>
          <a:p>
            <a:pPr eaLnBrk="1" hangingPunct="1"/>
            <a:r>
              <a:rPr lang="en-US" sz="3600" smtClean="0"/>
              <a:t>Coverage opinions;</a:t>
            </a:r>
          </a:p>
          <a:p>
            <a:pPr eaLnBrk="1" hangingPunct="1"/>
            <a:r>
              <a:rPr lang="en-US" sz="3600" smtClean="0"/>
              <a:t>Bad faith claims;</a:t>
            </a:r>
          </a:p>
          <a:p>
            <a:pPr eaLnBrk="1" hangingPunct="1"/>
            <a:r>
              <a:rPr lang="en-US" sz="3600" smtClean="0"/>
              <a:t>Unfair trade practices claims;</a:t>
            </a:r>
          </a:p>
          <a:p>
            <a:pPr eaLnBrk="1" hangingPunct="1"/>
            <a:r>
              <a:rPr lang="en-US" sz="3600" smtClean="0"/>
              <a:t>Agent and broker claims;</a:t>
            </a:r>
          </a:p>
          <a:p>
            <a:pPr eaLnBrk="1" hangingPunct="1"/>
            <a:r>
              <a:rPr lang="en-US" sz="3600" smtClean="0"/>
              <a:t>Declaratory Judgment actions;</a:t>
            </a:r>
          </a:p>
          <a:p>
            <a:pPr eaLnBrk="1" hangingPunct="1"/>
            <a:r>
              <a:rPr lang="en-US" sz="3600" smtClean="0"/>
              <a:t>Commercial disputes with agencies and brokerage firms</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fill="hold"/>
                                        <p:tgtEl>
                                          <p:spTgt spid="153602"/>
                                        </p:tgtEl>
                                        <p:attrNameLst>
                                          <p:attrName>ppt_w</p:attrName>
                                        </p:attrNameLst>
                                      </p:cBhvr>
                                      <p:tavLst>
                                        <p:tav tm="0">
                                          <p:val>
                                            <p:fltVal val="0"/>
                                          </p:val>
                                        </p:tav>
                                        <p:tav tm="100000">
                                          <p:val>
                                            <p:strVal val="#ppt_w"/>
                                          </p:val>
                                        </p:tav>
                                      </p:tavLst>
                                    </p:anim>
                                    <p:anim calcmode="lin" valueType="num">
                                      <p:cBhvr>
                                        <p:cTn id="8" dur="500" fill="hold"/>
                                        <p:tgtEl>
                                          <p:spTgt spid="15360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53603">
                                            <p:txEl>
                                              <p:pRg st="0" end="0"/>
                                            </p:txEl>
                                          </p:spTgt>
                                        </p:tgtEl>
                                        <p:attrNameLst>
                                          <p:attrName>style.visibility</p:attrName>
                                        </p:attrNameLst>
                                      </p:cBhvr>
                                      <p:to>
                                        <p:strVal val="visible"/>
                                      </p:to>
                                    </p:set>
                                    <p:anim calcmode="lin" valueType="num">
                                      <p:cBhvr>
                                        <p:cTn id="12" dur="500" fill="hold"/>
                                        <p:tgtEl>
                                          <p:spTgt spid="15360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3603">
                                            <p:txEl>
                                              <p:pRg st="0" end="0"/>
                                            </p:txEl>
                                          </p:spTgt>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53603">
                                            <p:txEl>
                                              <p:pRg st="1" end="1"/>
                                            </p:txEl>
                                          </p:spTgt>
                                        </p:tgtEl>
                                        <p:attrNameLst>
                                          <p:attrName>style.visibility</p:attrName>
                                        </p:attrNameLst>
                                      </p:cBhvr>
                                      <p:to>
                                        <p:strVal val="visible"/>
                                      </p:to>
                                    </p:set>
                                    <p:anim calcmode="lin" valueType="num">
                                      <p:cBhvr>
                                        <p:cTn id="16" dur="500" fill="hold"/>
                                        <p:tgtEl>
                                          <p:spTgt spid="15360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53603">
                                            <p:txEl>
                                              <p:pRg st="1" end="1"/>
                                            </p:txEl>
                                          </p:spTgt>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153603">
                                            <p:txEl>
                                              <p:pRg st="2" end="2"/>
                                            </p:txEl>
                                          </p:spTgt>
                                        </p:tgtEl>
                                        <p:attrNameLst>
                                          <p:attrName>style.visibility</p:attrName>
                                        </p:attrNameLst>
                                      </p:cBhvr>
                                      <p:to>
                                        <p:strVal val="visible"/>
                                      </p:to>
                                    </p:set>
                                    <p:anim calcmode="lin" valueType="num">
                                      <p:cBhvr>
                                        <p:cTn id="20" dur="500" fill="hold"/>
                                        <p:tgtEl>
                                          <p:spTgt spid="15360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53603">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153603">
                                            <p:txEl>
                                              <p:pRg st="3" end="3"/>
                                            </p:txEl>
                                          </p:spTgt>
                                        </p:tgtEl>
                                        <p:attrNameLst>
                                          <p:attrName>style.visibility</p:attrName>
                                        </p:attrNameLst>
                                      </p:cBhvr>
                                      <p:to>
                                        <p:strVal val="visible"/>
                                      </p:to>
                                    </p:set>
                                    <p:anim calcmode="lin" valueType="num">
                                      <p:cBhvr>
                                        <p:cTn id="24" dur="500" fill="hold"/>
                                        <p:tgtEl>
                                          <p:spTgt spid="15360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53603">
                                            <p:txEl>
                                              <p:pRg st="3" end="3"/>
                                            </p:txEl>
                                          </p:spTgt>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153603">
                                            <p:txEl>
                                              <p:pRg st="4" end="4"/>
                                            </p:txEl>
                                          </p:spTgt>
                                        </p:tgtEl>
                                        <p:attrNameLst>
                                          <p:attrName>style.visibility</p:attrName>
                                        </p:attrNameLst>
                                      </p:cBhvr>
                                      <p:to>
                                        <p:strVal val="visible"/>
                                      </p:to>
                                    </p:set>
                                    <p:anim calcmode="lin" valueType="num">
                                      <p:cBhvr>
                                        <p:cTn id="28" dur="500" fill="hold"/>
                                        <p:tgtEl>
                                          <p:spTgt spid="15360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53603">
                                            <p:txEl>
                                              <p:pRg st="4" end="4"/>
                                            </p:txEl>
                                          </p:spTgt>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53603">
                                            <p:txEl>
                                              <p:pRg st="5" end="5"/>
                                            </p:txEl>
                                          </p:spTgt>
                                        </p:tgtEl>
                                        <p:attrNameLst>
                                          <p:attrName>style.visibility</p:attrName>
                                        </p:attrNameLst>
                                      </p:cBhvr>
                                      <p:to>
                                        <p:strVal val="visible"/>
                                      </p:to>
                                    </p:set>
                                    <p:anim calcmode="lin" valueType="num">
                                      <p:cBhvr>
                                        <p:cTn id="32" dur="500" fill="hold"/>
                                        <p:tgtEl>
                                          <p:spTgt spid="15360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15360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P spid="1536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762000" y="457200"/>
            <a:ext cx="7315200" cy="1154113"/>
          </a:xfrm>
        </p:spPr>
        <p:txBody>
          <a:bodyPr/>
          <a:lstStyle/>
          <a:p>
            <a:pPr eaLnBrk="1" hangingPunct="1"/>
            <a:r>
              <a:rPr lang="en-US" sz="5400" smtClean="0"/>
              <a:t>Life, Health &amp; Disability</a:t>
            </a:r>
          </a:p>
        </p:txBody>
      </p:sp>
      <p:sp>
        <p:nvSpPr>
          <p:cNvPr id="154627" name="Rectangle 3"/>
          <p:cNvSpPr>
            <a:spLocks noGrp="1" noChangeArrowheads="1"/>
          </p:cNvSpPr>
          <p:nvPr>
            <p:ph idx="1"/>
          </p:nvPr>
        </p:nvSpPr>
        <p:spPr>
          <a:xfrm>
            <a:off x="914400" y="1676400"/>
            <a:ext cx="7315200" cy="4632325"/>
          </a:xfrm>
        </p:spPr>
        <p:txBody>
          <a:bodyPr/>
          <a:lstStyle/>
          <a:p>
            <a:pPr eaLnBrk="1" hangingPunct="1"/>
            <a:r>
              <a:rPr lang="en-US" sz="3600" smtClean="0"/>
              <a:t>Contract claims;</a:t>
            </a:r>
          </a:p>
          <a:p>
            <a:pPr eaLnBrk="1" hangingPunct="1"/>
            <a:r>
              <a:rPr lang="en-US" sz="3600" smtClean="0"/>
              <a:t>Bad Faith;</a:t>
            </a:r>
          </a:p>
          <a:p>
            <a:pPr eaLnBrk="1" hangingPunct="1"/>
            <a:r>
              <a:rPr lang="en-US" sz="3600" smtClean="0"/>
              <a:t>Agent and sales practices claims;</a:t>
            </a:r>
          </a:p>
          <a:p>
            <a:pPr eaLnBrk="1" hangingPunct="1"/>
            <a:r>
              <a:rPr lang="en-US" sz="3600" smtClean="0"/>
              <a:t>ERISA;</a:t>
            </a:r>
          </a:p>
          <a:p>
            <a:pPr eaLnBrk="1" hangingPunct="1"/>
            <a:r>
              <a:rPr lang="en-US" sz="3600" smtClean="0"/>
              <a:t>Disability claims;</a:t>
            </a:r>
          </a:p>
          <a:p>
            <a:pPr eaLnBrk="1" hangingPunct="1"/>
            <a:r>
              <a:rPr lang="en-US" sz="3600" smtClean="0"/>
              <a:t>Denial of death benefit claims;</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p:cTn id="7" dur="500" fill="hold"/>
                                        <p:tgtEl>
                                          <p:spTgt spid="15462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5462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5462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54626"/>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39" presetClass="entr" presetSubtype="0" accel="100000" fill="hold" grpId="0" nodeType="afterEffect">
                                  <p:stCondLst>
                                    <p:cond delay="0"/>
                                  </p:stCondLst>
                                  <p:childTnLst>
                                    <p:set>
                                      <p:cBhvr>
                                        <p:cTn id="13" dur="1" fill="hold">
                                          <p:stCondLst>
                                            <p:cond delay="0"/>
                                          </p:stCondLst>
                                        </p:cTn>
                                        <p:tgtEl>
                                          <p:spTgt spid="154627">
                                            <p:txEl>
                                              <p:pRg st="0" end="0"/>
                                            </p:txEl>
                                          </p:spTgt>
                                        </p:tgtEl>
                                        <p:attrNameLst>
                                          <p:attrName>style.visibility</p:attrName>
                                        </p:attrNameLst>
                                      </p:cBhvr>
                                      <p:to>
                                        <p:strVal val="visible"/>
                                      </p:to>
                                    </p:set>
                                    <p:anim calcmode="lin" valueType="num">
                                      <p:cBhvr>
                                        <p:cTn id="14" dur="500" fill="hold"/>
                                        <p:tgtEl>
                                          <p:spTgt spid="1546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546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546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54627">
                                            <p:txEl>
                                              <p:pRg st="0" end="0"/>
                                            </p:txEl>
                                          </p:spTgt>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0"/>
                                  </p:stCondLst>
                                  <p:childTnLst>
                                    <p:set>
                                      <p:cBhvr>
                                        <p:cTn id="19" dur="1" fill="hold">
                                          <p:stCondLst>
                                            <p:cond delay="0"/>
                                          </p:stCondLst>
                                        </p:cTn>
                                        <p:tgtEl>
                                          <p:spTgt spid="154627">
                                            <p:txEl>
                                              <p:pRg st="1" end="1"/>
                                            </p:txEl>
                                          </p:spTgt>
                                        </p:tgtEl>
                                        <p:attrNameLst>
                                          <p:attrName>style.visibility</p:attrName>
                                        </p:attrNameLst>
                                      </p:cBhvr>
                                      <p:to>
                                        <p:strVal val="visible"/>
                                      </p:to>
                                    </p:set>
                                    <p:anim calcmode="lin" valueType="num">
                                      <p:cBhvr>
                                        <p:cTn id="20" dur="500" fill="hold"/>
                                        <p:tgtEl>
                                          <p:spTgt spid="1546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546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546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54627">
                                            <p:txEl>
                                              <p:pRg st="1" end="1"/>
                                            </p:txEl>
                                          </p:spTgt>
                                        </p:tgtEl>
                                        <p:attrNameLst>
                                          <p:attrName>ppt_y</p:attrName>
                                        </p:attrNameLst>
                                      </p:cBhvr>
                                      <p:tavLst>
                                        <p:tav tm="0">
                                          <p:val>
                                            <p:strVal val="#ppt_y"/>
                                          </p:val>
                                        </p:tav>
                                        <p:tav tm="100000">
                                          <p:val>
                                            <p:strVal val="#ppt_y"/>
                                          </p:val>
                                        </p:tav>
                                      </p:tavLst>
                                    </p:anim>
                                  </p:childTnLst>
                                </p:cTn>
                              </p:par>
                              <p:par>
                                <p:cTn id="24" presetID="39" presetClass="entr" presetSubtype="0" accel="100000" fill="hold" grpId="0" nodeType="withEffect">
                                  <p:stCondLst>
                                    <p:cond delay="0"/>
                                  </p:stCondLst>
                                  <p:childTnLst>
                                    <p:set>
                                      <p:cBhvr>
                                        <p:cTn id="25" dur="1" fill="hold">
                                          <p:stCondLst>
                                            <p:cond delay="0"/>
                                          </p:stCondLst>
                                        </p:cTn>
                                        <p:tgtEl>
                                          <p:spTgt spid="154627">
                                            <p:txEl>
                                              <p:pRg st="2" end="2"/>
                                            </p:txEl>
                                          </p:spTgt>
                                        </p:tgtEl>
                                        <p:attrNameLst>
                                          <p:attrName>style.visibility</p:attrName>
                                        </p:attrNameLst>
                                      </p:cBhvr>
                                      <p:to>
                                        <p:strVal val="visible"/>
                                      </p:to>
                                    </p:set>
                                    <p:anim calcmode="lin" valueType="num">
                                      <p:cBhvr>
                                        <p:cTn id="26" dur="500" fill="hold"/>
                                        <p:tgtEl>
                                          <p:spTgt spid="1546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546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546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54627">
                                            <p:txEl>
                                              <p:pRg st="2" end="2"/>
                                            </p:txEl>
                                          </p:spTgt>
                                        </p:tgtEl>
                                        <p:attrNameLst>
                                          <p:attrName>ppt_y</p:attrName>
                                        </p:attrNameLst>
                                      </p:cBhvr>
                                      <p:tavLst>
                                        <p:tav tm="0">
                                          <p:val>
                                            <p:strVal val="#ppt_y"/>
                                          </p:val>
                                        </p:tav>
                                        <p:tav tm="100000">
                                          <p:val>
                                            <p:strVal val="#ppt_y"/>
                                          </p:val>
                                        </p:tav>
                                      </p:tavLst>
                                    </p:anim>
                                  </p:childTnLst>
                                </p:cTn>
                              </p:par>
                              <p:par>
                                <p:cTn id="30" presetID="39" presetClass="entr" presetSubtype="0" accel="100000" fill="hold" grpId="0" nodeType="withEffect">
                                  <p:stCondLst>
                                    <p:cond delay="0"/>
                                  </p:stCondLst>
                                  <p:childTnLst>
                                    <p:set>
                                      <p:cBhvr>
                                        <p:cTn id="31" dur="1" fill="hold">
                                          <p:stCondLst>
                                            <p:cond delay="0"/>
                                          </p:stCondLst>
                                        </p:cTn>
                                        <p:tgtEl>
                                          <p:spTgt spid="154627">
                                            <p:txEl>
                                              <p:pRg st="3" end="3"/>
                                            </p:txEl>
                                          </p:spTgt>
                                        </p:tgtEl>
                                        <p:attrNameLst>
                                          <p:attrName>style.visibility</p:attrName>
                                        </p:attrNameLst>
                                      </p:cBhvr>
                                      <p:to>
                                        <p:strVal val="visible"/>
                                      </p:to>
                                    </p:set>
                                    <p:anim calcmode="lin" valueType="num">
                                      <p:cBhvr>
                                        <p:cTn id="32" dur="500" fill="hold"/>
                                        <p:tgtEl>
                                          <p:spTgt spid="1546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1546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1546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154627">
                                            <p:txEl>
                                              <p:pRg st="3" end="3"/>
                                            </p:txEl>
                                          </p:spTgt>
                                        </p:tgtEl>
                                        <p:attrNameLst>
                                          <p:attrName>ppt_y</p:attrName>
                                        </p:attrNameLst>
                                      </p:cBhvr>
                                      <p:tavLst>
                                        <p:tav tm="0">
                                          <p:val>
                                            <p:strVal val="#ppt_y"/>
                                          </p:val>
                                        </p:tav>
                                        <p:tav tm="100000">
                                          <p:val>
                                            <p:strVal val="#ppt_y"/>
                                          </p:val>
                                        </p:tav>
                                      </p:tavLst>
                                    </p:anim>
                                  </p:childTnLst>
                                </p:cTn>
                              </p:par>
                              <p:par>
                                <p:cTn id="36" presetID="39" presetClass="entr" presetSubtype="0" accel="100000" fill="hold" grpId="0" nodeType="withEffect">
                                  <p:stCondLst>
                                    <p:cond delay="0"/>
                                  </p:stCondLst>
                                  <p:childTnLst>
                                    <p:set>
                                      <p:cBhvr>
                                        <p:cTn id="37" dur="1" fill="hold">
                                          <p:stCondLst>
                                            <p:cond delay="0"/>
                                          </p:stCondLst>
                                        </p:cTn>
                                        <p:tgtEl>
                                          <p:spTgt spid="154627">
                                            <p:txEl>
                                              <p:pRg st="4" end="4"/>
                                            </p:txEl>
                                          </p:spTgt>
                                        </p:tgtEl>
                                        <p:attrNameLst>
                                          <p:attrName>style.visibility</p:attrName>
                                        </p:attrNameLst>
                                      </p:cBhvr>
                                      <p:to>
                                        <p:strVal val="visible"/>
                                      </p:to>
                                    </p:set>
                                    <p:anim calcmode="lin" valueType="num">
                                      <p:cBhvr>
                                        <p:cTn id="38" dur="500" fill="hold"/>
                                        <p:tgtEl>
                                          <p:spTgt spid="1546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1546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1546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154627">
                                            <p:txEl>
                                              <p:pRg st="4" end="4"/>
                                            </p:txEl>
                                          </p:spTgt>
                                        </p:tgtEl>
                                        <p:attrNameLst>
                                          <p:attrName>ppt_y</p:attrName>
                                        </p:attrNameLst>
                                      </p:cBhvr>
                                      <p:tavLst>
                                        <p:tav tm="0">
                                          <p:val>
                                            <p:strVal val="#ppt_y"/>
                                          </p:val>
                                        </p:tav>
                                        <p:tav tm="100000">
                                          <p:val>
                                            <p:strVal val="#ppt_y"/>
                                          </p:val>
                                        </p:tav>
                                      </p:tavLst>
                                    </p:anim>
                                  </p:childTnLst>
                                </p:cTn>
                              </p:par>
                              <p:par>
                                <p:cTn id="42" presetID="39" presetClass="entr" presetSubtype="0" accel="100000" fill="hold" grpId="0" nodeType="withEffect">
                                  <p:stCondLst>
                                    <p:cond delay="0"/>
                                  </p:stCondLst>
                                  <p:childTnLst>
                                    <p:set>
                                      <p:cBhvr>
                                        <p:cTn id="43" dur="1" fill="hold">
                                          <p:stCondLst>
                                            <p:cond delay="0"/>
                                          </p:stCondLst>
                                        </p:cTn>
                                        <p:tgtEl>
                                          <p:spTgt spid="154627">
                                            <p:txEl>
                                              <p:pRg st="5" end="5"/>
                                            </p:txEl>
                                          </p:spTgt>
                                        </p:tgtEl>
                                        <p:attrNameLst>
                                          <p:attrName>style.visibility</p:attrName>
                                        </p:attrNameLst>
                                      </p:cBhvr>
                                      <p:to>
                                        <p:strVal val="visible"/>
                                      </p:to>
                                    </p:set>
                                    <p:anim calcmode="lin" valueType="num">
                                      <p:cBhvr>
                                        <p:cTn id="44" dur="500" fill="hold"/>
                                        <p:tgtEl>
                                          <p:spTgt spid="15462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15462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15462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15462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P spid="1546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838200" y="381000"/>
            <a:ext cx="7315200" cy="1154113"/>
          </a:xfrm>
        </p:spPr>
        <p:txBody>
          <a:bodyPr rtlCol="0">
            <a:normAutofit fontScale="90000"/>
          </a:bodyPr>
          <a:lstStyle/>
          <a:p>
            <a:pPr eaLnBrk="1" fontAlgn="auto" hangingPunct="1">
              <a:spcAft>
                <a:spcPts val="0"/>
              </a:spcAft>
              <a:defRPr/>
            </a:pPr>
            <a:r>
              <a:rPr lang="en-US" dirty="0" smtClean="0"/>
              <a:t>Commercial Liability:</a:t>
            </a:r>
            <a:br>
              <a:rPr lang="en-US" dirty="0" smtClean="0"/>
            </a:br>
            <a:r>
              <a:rPr lang="en-US" dirty="0" smtClean="0"/>
              <a:t>Coverage Part B Claims</a:t>
            </a:r>
          </a:p>
        </p:txBody>
      </p:sp>
      <p:sp>
        <p:nvSpPr>
          <p:cNvPr id="155651" name="Rectangle 3"/>
          <p:cNvSpPr>
            <a:spLocks noGrp="1" noChangeArrowheads="1"/>
          </p:cNvSpPr>
          <p:nvPr>
            <p:ph idx="1"/>
          </p:nvPr>
        </p:nvSpPr>
        <p:spPr>
          <a:xfrm>
            <a:off x="914400" y="1600200"/>
            <a:ext cx="7315200" cy="4708525"/>
          </a:xfrm>
        </p:spPr>
        <p:txBody>
          <a:bodyPr/>
          <a:lstStyle/>
          <a:p>
            <a:pPr eaLnBrk="1" hangingPunct="1"/>
            <a:r>
              <a:rPr lang="en-US" sz="2800" smtClean="0"/>
              <a:t>Advertising Injury</a:t>
            </a:r>
          </a:p>
          <a:p>
            <a:pPr lvl="1" eaLnBrk="1" hangingPunct="1"/>
            <a:r>
              <a:rPr lang="en-US" sz="2800" smtClean="0"/>
              <a:t>Misappropriation of advertising ideas or style of doing business;</a:t>
            </a:r>
          </a:p>
          <a:p>
            <a:pPr lvl="1" eaLnBrk="1" hangingPunct="1"/>
            <a:r>
              <a:rPr lang="en-US" sz="2800" smtClean="0"/>
              <a:t>Slander/libel/invasion of privacy</a:t>
            </a:r>
          </a:p>
          <a:p>
            <a:pPr lvl="1" eaLnBrk="1" hangingPunct="1"/>
            <a:r>
              <a:rPr lang="en-US" sz="2800" smtClean="0"/>
              <a:t>Copyright, trade dress infringement</a:t>
            </a:r>
          </a:p>
          <a:p>
            <a:pPr eaLnBrk="1" hangingPunct="1"/>
            <a:r>
              <a:rPr lang="en-US" sz="2800" smtClean="0"/>
              <a:t>Personal Injury</a:t>
            </a:r>
          </a:p>
          <a:p>
            <a:pPr lvl="1" eaLnBrk="1" hangingPunct="1"/>
            <a:r>
              <a:rPr lang="en-US" sz="2800" smtClean="0"/>
              <a:t>Libel/Slander</a:t>
            </a:r>
          </a:p>
          <a:p>
            <a:pPr lvl="1" eaLnBrk="1" hangingPunct="1"/>
            <a:r>
              <a:rPr lang="en-US" sz="2800" smtClean="0"/>
              <a:t>False Imprisonment</a:t>
            </a:r>
          </a:p>
          <a:p>
            <a:pPr lvl="1" eaLnBrk="1" hangingPunct="1"/>
            <a:r>
              <a:rPr lang="en-US" sz="2800" smtClean="0"/>
              <a:t>Malicious prosecution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checkerboard(across)">
                                      <p:cBhvr>
                                        <p:cTn id="7" dur="500"/>
                                        <p:tgtEl>
                                          <p:spTgt spid="155650"/>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5651">
                                            <p:txEl>
                                              <p:pRg st="0" end="0"/>
                                            </p:txEl>
                                          </p:spTgt>
                                        </p:tgtEl>
                                        <p:attrNameLst>
                                          <p:attrName>style.visibility</p:attrName>
                                        </p:attrNameLst>
                                      </p:cBhvr>
                                      <p:to>
                                        <p:strVal val="visible"/>
                                      </p:to>
                                    </p:set>
                                    <p:animEffect transition="in" filter="checkerboard(across)">
                                      <p:cBhvr>
                                        <p:cTn id="11" dur="500"/>
                                        <p:tgtEl>
                                          <p:spTgt spid="155651">
                                            <p:txEl>
                                              <p:pRg st="0" end="0"/>
                                            </p:txEl>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55651">
                                            <p:txEl>
                                              <p:pRg st="1" end="1"/>
                                            </p:txEl>
                                          </p:spTgt>
                                        </p:tgtEl>
                                        <p:attrNameLst>
                                          <p:attrName>style.visibility</p:attrName>
                                        </p:attrNameLst>
                                      </p:cBhvr>
                                      <p:to>
                                        <p:strVal val="visible"/>
                                      </p:to>
                                    </p:set>
                                    <p:animEffect transition="in" filter="checkerboard(across)">
                                      <p:cBhvr>
                                        <p:cTn id="14" dur="500"/>
                                        <p:tgtEl>
                                          <p:spTgt spid="155651">
                                            <p:txEl>
                                              <p:pRg st="1" end="1"/>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55651">
                                            <p:txEl>
                                              <p:pRg st="2" end="2"/>
                                            </p:txEl>
                                          </p:spTgt>
                                        </p:tgtEl>
                                        <p:attrNameLst>
                                          <p:attrName>style.visibility</p:attrName>
                                        </p:attrNameLst>
                                      </p:cBhvr>
                                      <p:to>
                                        <p:strVal val="visible"/>
                                      </p:to>
                                    </p:set>
                                    <p:animEffect transition="in" filter="checkerboard(across)">
                                      <p:cBhvr>
                                        <p:cTn id="17" dur="500"/>
                                        <p:tgtEl>
                                          <p:spTgt spid="155651">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55651">
                                            <p:txEl>
                                              <p:pRg st="3" end="3"/>
                                            </p:txEl>
                                          </p:spTgt>
                                        </p:tgtEl>
                                        <p:attrNameLst>
                                          <p:attrName>style.visibility</p:attrName>
                                        </p:attrNameLst>
                                      </p:cBhvr>
                                      <p:to>
                                        <p:strVal val="visible"/>
                                      </p:to>
                                    </p:set>
                                    <p:animEffect transition="in" filter="checkerboard(across)">
                                      <p:cBhvr>
                                        <p:cTn id="20" dur="500"/>
                                        <p:tgtEl>
                                          <p:spTgt spid="155651">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55651">
                                            <p:txEl>
                                              <p:pRg st="4" end="4"/>
                                            </p:txEl>
                                          </p:spTgt>
                                        </p:tgtEl>
                                        <p:attrNameLst>
                                          <p:attrName>style.visibility</p:attrName>
                                        </p:attrNameLst>
                                      </p:cBhvr>
                                      <p:to>
                                        <p:strVal val="visible"/>
                                      </p:to>
                                    </p:set>
                                    <p:animEffect transition="in" filter="checkerboard(across)">
                                      <p:cBhvr>
                                        <p:cTn id="23" dur="500"/>
                                        <p:tgtEl>
                                          <p:spTgt spid="155651">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55651">
                                            <p:txEl>
                                              <p:pRg st="5" end="5"/>
                                            </p:txEl>
                                          </p:spTgt>
                                        </p:tgtEl>
                                        <p:attrNameLst>
                                          <p:attrName>style.visibility</p:attrName>
                                        </p:attrNameLst>
                                      </p:cBhvr>
                                      <p:to>
                                        <p:strVal val="visible"/>
                                      </p:to>
                                    </p:set>
                                    <p:animEffect transition="in" filter="checkerboard(across)">
                                      <p:cBhvr>
                                        <p:cTn id="26" dur="500"/>
                                        <p:tgtEl>
                                          <p:spTgt spid="155651">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5651">
                                            <p:txEl>
                                              <p:pRg st="6" end="6"/>
                                            </p:txEl>
                                          </p:spTgt>
                                        </p:tgtEl>
                                        <p:attrNameLst>
                                          <p:attrName>style.visibility</p:attrName>
                                        </p:attrNameLst>
                                      </p:cBhvr>
                                      <p:to>
                                        <p:strVal val="visible"/>
                                      </p:to>
                                    </p:set>
                                    <p:animEffect transition="in" filter="checkerboard(across)">
                                      <p:cBhvr>
                                        <p:cTn id="29" dur="500"/>
                                        <p:tgtEl>
                                          <p:spTgt spid="155651">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5651">
                                            <p:txEl>
                                              <p:pRg st="7" end="7"/>
                                            </p:txEl>
                                          </p:spTgt>
                                        </p:tgtEl>
                                        <p:attrNameLst>
                                          <p:attrName>style.visibility</p:attrName>
                                        </p:attrNameLst>
                                      </p:cBhvr>
                                      <p:to>
                                        <p:strVal val="visible"/>
                                      </p:to>
                                    </p:set>
                                    <p:animEffect transition="in" filter="checkerboard(across)">
                                      <p:cBhvr>
                                        <p:cTn id="32" dur="500"/>
                                        <p:tgtEl>
                                          <p:spTgt spid="155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P spid="1556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38200" y="457200"/>
            <a:ext cx="7315200" cy="1066800"/>
          </a:xfrm>
        </p:spPr>
        <p:txBody>
          <a:bodyPr rtlCol="0">
            <a:normAutofit fontScale="90000"/>
          </a:bodyPr>
          <a:lstStyle/>
          <a:p>
            <a:pPr eaLnBrk="1" fontAlgn="auto" hangingPunct="1">
              <a:spcAft>
                <a:spcPts val="0"/>
              </a:spcAft>
              <a:defRPr/>
            </a:pPr>
            <a:r>
              <a:rPr lang="en-US" sz="4800" dirty="0" smtClean="0"/>
              <a:t>High End Torts and Claims</a:t>
            </a:r>
          </a:p>
        </p:txBody>
      </p:sp>
      <p:sp>
        <p:nvSpPr>
          <p:cNvPr id="156675" name="Rectangle 3"/>
          <p:cNvSpPr>
            <a:spLocks noGrp="1" noChangeArrowheads="1"/>
          </p:cNvSpPr>
          <p:nvPr>
            <p:ph idx="1"/>
          </p:nvPr>
        </p:nvSpPr>
        <p:spPr>
          <a:xfrm>
            <a:off x="914400" y="1600200"/>
            <a:ext cx="7315200" cy="4708525"/>
          </a:xfrm>
        </p:spPr>
        <p:txBody>
          <a:bodyPr/>
          <a:lstStyle/>
          <a:p>
            <a:pPr eaLnBrk="1" hangingPunct="1"/>
            <a:r>
              <a:rPr lang="en-US" sz="3600" smtClean="0"/>
              <a:t>Products liability (often self-insured);</a:t>
            </a:r>
          </a:p>
          <a:p>
            <a:pPr eaLnBrk="1" hangingPunct="1"/>
            <a:r>
              <a:rPr lang="en-US" sz="3600" smtClean="0"/>
              <a:t>Construction claims;</a:t>
            </a:r>
          </a:p>
          <a:p>
            <a:pPr eaLnBrk="1" hangingPunct="1"/>
            <a:r>
              <a:rPr lang="en-US" sz="3600" smtClean="0"/>
              <a:t>Employment claims and suits*;</a:t>
            </a:r>
          </a:p>
          <a:p>
            <a:pPr eaLnBrk="1" hangingPunct="1"/>
            <a:r>
              <a:rPr lang="en-US" sz="3600" smtClean="0"/>
              <a:t>Toxic and environmental;</a:t>
            </a:r>
          </a:p>
          <a:p>
            <a:pPr eaLnBrk="1" hangingPunct="1"/>
            <a:r>
              <a:rPr lang="en-US" sz="3600" smtClean="0"/>
              <a:t>D&amp;O and E&amp;O claims</a:t>
            </a:r>
          </a:p>
          <a:p>
            <a:pPr eaLnBrk="1" hangingPunct="1"/>
            <a:r>
              <a:rPr lang="en-US" sz="3600" smtClean="0"/>
              <a:t>Business Torts</a:t>
            </a:r>
          </a:p>
          <a:p>
            <a:pPr eaLnBrk="1" hangingPunct="1"/>
            <a:endParaRPr lang="en-US" smtClean="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additive="base">
                                        <p:cTn id="7" dur="500" fill="hold"/>
                                        <p:tgtEl>
                                          <p:spTgt spid="156674"/>
                                        </p:tgtEl>
                                        <p:attrNameLst>
                                          <p:attrName>ppt_x</p:attrName>
                                        </p:attrNameLst>
                                      </p:cBhvr>
                                      <p:tavLst>
                                        <p:tav tm="0">
                                          <p:val>
                                            <p:strVal val="#ppt_x"/>
                                          </p:val>
                                        </p:tav>
                                        <p:tav tm="100000">
                                          <p:val>
                                            <p:strVal val="#ppt_x"/>
                                          </p:val>
                                        </p:tav>
                                      </p:tavLst>
                                    </p:anim>
                                    <p:anim calcmode="lin" valueType="num">
                                      <p:cBhvr additive="base">
                                        <p:cTn id="8" dur="500" fill="hold"/>
                                        <p:tgtEl>
                                          <p:spTgt spid="15667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6675">
                                            <p:txEl>
                                              <p:pRg st="0" end="0"/>
                                            </p:txEl>
                                          </p:spTgt>
                                        </p:tgtEl>
                                        <p:attrNameLst>
                                          <p:attrName>style.visibility</p:attrName>
                                        </p:attrNameLst>
                                      </p:cBhvr>
                                      <p:to>
                                        <p:strVal val="visible"/>
                                      </p:to>
                                    </p:set>
                                    <p:anim calcmode="lin" valueType="num">
                                      <p:cBhvr additive="base">
                                        <p:cTn id="12" dur="500" fill="hold"/>
                                        <p:tgtEl>
                                          <p:spTgt spid="15667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667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6675">
                                            <p:txEl>
                                              <p:pRg st="1" end="1"/>
                                            </p:txEl>
                                          </p:spTgt>
                                        </p:tgtEl>
                                        <p:attrNameLst>
                                          <p:attrName>style.visibility</p:attrName>
                                        </p:attrNameLst>
                                      </p:cBhvr>
                                      <p:to>
                                        <p:strVal val="visible"/>
                                      </p:to>
                                    </p:set>
                                    <p:anim calcmode="lin" valueType="num">
                                      <p:cBhvr additive="base">
                                        <p:cTn id="16"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56675">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6675">
                                            <p:txEl>
                                              <p:pRg st="2" end="2"/>
                                            </p:txEl>
                                          </p:spTgt>
                                        </p:tgtEl>
                                        <p:attrNameLst>
                                          <p:attrName>style.visibility</p:attrName>
                                        </p:attrNameLst>
                                      </p:cBhvr>
                                      <p:to>
                                        <p:strVal val="visible"/>
                                      </p:to>
                                    </p:set>
                                    <p:anim calcmode="lin" valueType="num">
                                      <p:cBhvr additive="base">
                                        <p:cTn id="20"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6675">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6675">
                                            <p:txEl>
                                              <p:pRg st="3" end="3"/>
                                            </p:txEl>
                                          </p:spTgt>
                                        </p:tgtEl>
                                        <p:attrNameLst>
                                          <p:attrName>style.visibility</p:attrName>
                                        </p:attrNameLst>
                                      </p:cBhvr>
                                      <p:to>
                                        <p:strVal val="visible"/>
                                      </p:to>
                                    </p:set>
                                    <p:anim calcmode="lin" valueType="num">
                                      <p:cBhvr additive="base">
                                        <p:cTn id="24"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6675">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56675">
                                            <p:txEl>
                                              <p:pRg st="4" end="4"/>
                                            </p:txEl>
                                          </p:spTgt>
                                        </p:tgtEl>
                                        <p:attrNameLst>
                                          <p:attrName>style.visibility</p:attrName>
                                        </p:attrNameLst>
                                      </p:cBhvr>
                                      <p:to>
                                        <p:strVal val="visible"/>
                                      </p:to>
                                    </p:set>
                                    <p:anim calcmode="lin" valueType="num">
                                      <p:cBhvr additive="base">
                                        <p:cTn id="28"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6675">
                                            <p:txEl>
                                              <p:pRg st="5" end="5"/>
                                            </p:txEl>
                                          </p:spTgt>
                                        </p:tgtEl>
                                        <p:attrNameLst>
                                          <p:attrName>style.visibility</p:attrName>
                                        </p:attrNameLst>
                                      </p:cBhvr>
                                      <p:to>
                                        <p:strVal val="visible"/>
                                      </p:to>
                                    </p:set>
                                    <p:anim calcmode="lin" valueType="num">
                                      <p:cBhvr additive="base">
                                        <p:cTn id="33" dur="500" fill="hold"/>
                                        <p:tgtEl>
                                          <p:spTgt spid="15667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66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p:bldP spid="1566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1524000" y="0"/>
            <a:ext cx="7620000" cy="1219200"/>
          </a:xfrm>
        </p:spPr>
        <p:txBody>
          <a:bodyPr/>
          <a:lstStyle/>
          <a:p>
            <a:pPr eaLnBrk="1" hangingPunct="1"/>
            <a:r>
              <a:rPr lang="en-US" sz="4000" dirty="0" smtClean="0"/>
              <a:t>Typical Federal Court Case Docket – Commercial Cases</a:t>
            </a:r>
            <a:endParaRPr lang="en-US" sz="3600" dirty="0" smtClean="0"/>
          </a:p>
        </p:txBody>
      </p:sp>
      <p:sp>
        <p:nvSpPr>
          <p:cNvPr id="385027" name="Rectangle 3"/>
          <p:cNvSpPr>
            <a:spLocks noGrp="1" noChangeArrowheads="1"/>
          </p:cNvSpPr>
          <p:nvPr>
            <p:ph type="body" sz="half" idx="1"/>
          </p:nvPr>
        </p:nvSpPr>
        <p:spPr>
          <a:xfrm>
            <a:off x="304800" y="1600200"/>
            <a:ext cx="4267200" cy="5257800"/>
          </a:xfrm>
        </p:spPr>
        <p:txBody>
          <a:bodyPr/>
          <a:lstStyle/>
          <a:p>
            <a:pPr lvl="1" eaLnBrk="1" hangingPunct="1"/>
            <a:r>
              <a:rPr lang="en-US" sz="2800" smtClean="0"/>
              <a:t>116 </a:t>
            </a:r>
            <a:r>
              <a:rPr lang="en-US" sz="2800" smtClean="0">
                <a:solidFill>
                  <a:srgbClr val="FFFF00"/>
                </a:solidFill>
              </a:rPr>
              <a:t>Insurance Contract</a:t>
            </a:r>
          </a:p>
          <a:p>
            <a:pPr lvl="1" eaLnBrk="1" hangingPunct="1"/>
            <a:r>
              <a:rPr lang="en-US" sz="2800" smtClean="0"/>
              <a:t>112 </a:t>
            </a:r>
            <a:r>
              <a:rPr lang="en-US" sz="2800" smtClean="0">
                <a:solidFill>
                  <a:srgbClr val="FFFF00"/>
                </a:solidFill>
              </a:rPr>
              <a:t>Other Contract</a:t>
            </a:r>
          </a:p>
          <a:p>
            <a:pPr lvl="1" eaLnBrk="1" hangingPunct="1"/>
            <a:r>
              <a:rPr lang="en-US" sz="2800" smtClean="0"/>
              <a:t>251 </a:t>
            </a:r>
            <a:r>
              <a:rPr lang="en-US" sz="2800" smtClean="0">
                <a:solidFill>
                  <a:srgbClr val="FFFF00"/>
                </a:solidFill>
              </a:rPr>
              <a:t>Employment Civil      	     Rights</a:t>
            </a:r>
          </a:p>
          <a:p>
            <a:pPr lvl="1" eaLnBrk="1" hangingPunct="1"/>
            <a:r>
              <a:rPr lang="en-US" sz="2800" smtClean="0"/>
              <a:t>165 </a:t>
            </a:r>
            <a:r>
              <a:rPr lang="en-US" sz="2800" smtClean="0">
                <a:solidFill>
                  <a:srgbClr val="FFFF00"/>
                </a:solidFill>
              </a:rPr>
              <a:t>Other Civil Rights</a:t>
            </a:r>
          </a:p>
          <a:p>
            <a:pPr lvl="1" eaLnBrk="1" hangingPunct="1"/>
            <a:r>
              <a:rPr lang="en-US" sz="2800" smtClean="0"/>
              <a:t>104 </a:t>
            </a:r>
            <a:r>
              <a:rPr lang="en-US" sz="2800" smtClean="0">
                <a:solidFill>
                  <a:srgbClr val="FFFF00"/>
                </a:solidFill>
              </a:rPr>
              <a:t>ERISA</a:t>
            </a:r>
          </a:p>
          <a:p>
            <a:pPr lvl="1" eaLnBrk="1" hangingPunct="1"/>
            <a:r>
              <a:rPr lang="en-US" sz="2800" smtClean="0"/>
              <a:t>17 </a:t>
            </a:r>
            <a:r>
              <a:rPr lang="en-US" sz="2800" smtClean="0">
                <a:solidFill>
                  <a:srgbClr val="FFFF00"/>
                </a:solidFill>
              </a:rPr>
              <a:t>Fraud/ Truth in  		   Lending</a:t>
            </a:r>
          </a:p>
          <a:p>
            <a:pPr lvl="1" eaLnBrk="1" hangingPunct="1"/>
            <a:r>
              <a:rPr lang="en-US" sz="2800" smtClean="0"/>
              <a:t>3 </a:t>
            </a:r>
            <a:r>
              <a:rPr lang="en-US" sz="2800" smtClean="0">
                <a:solidFill>
                  <a:srgbClr val="FFFF00"/>
                </a:solidFill>
              </a:rPr>
              <a:t>RICO</a:t>
            </a:r>
          </a:p>
          <a:p>
            <a:pPr lvl="1" eaLnBrk="1" hangingPunct="1"/>
            <a:r>
              <a:rPr lang="en-US" sz="2800" smtClean="0"/>
              <a:t>8</a:t>
            </a:r>
            <a:r>
              <a:rPr lang="en-US" sz="2800" smtClean="0">
                <a:solidFill>
                  <a:srgbClr val="FFFF00"/>
                </a:solidFill>
              </a:rPr>
              <a:t> FMLA</a:t>
            </a:r>
          </a:p>
        </p:txBody>
      </p:sp>
      <p:sp>
        <p:nvSpPr>
          <p:cNvPr id="385028" name="Rectangle 4"/>
          <p:cNvSpPr>
            <a:spLocks noGrp="1" noChangeArrowheads="1"/>
          </p:cNvSpPr>
          <p:nvPr>
            <p:ph type="body" sz="half" idx="2"/>
          </p:nvPr>
        </p:nvSpPr>
        <p:spPr>
          <a:xfrm>
            <a:off x="4686300" y="1524000"/>
            <a:ext cx="4000500" cy="5105400"/>
          </a:xfrm>
        </p:spPr>
        <p:txBody>
          <a:bodyPr/>
          <a:lstStyle/>
          <a:p>
            <a:pPr lvl="1" eaLnBrk="1" hangingPunct="1"/>
            <a:r>
              <a:rPr lang="en-US" sz="2800" smtClean="0"/>
              <a:t>31 </a:t>
            </a:r>
            <a:r>
              <a:rPr lang="en-US" sz="2800" smtClean="0">
                <a:solidFill>
                  <a:srgbClr val="FFFF00"/>
                </a:solidFill>
              </a:rPr>
              <a:t>Consumer Credit</a:t>
            </a:r>
          </a:p>
          <a:p>
            <a:pPr lvl="1" eaLnBrk="1" hangingPunct="1"/>
            <a:r>
              <a:rPr lang="en-US" sz="2800" smtClean="0"/>
              <a:t>12 </a:t>
            </a:r>
            <a:r>
              <a:rPr lang="en-US" sz="2800" smtClean="0">
                <a:solidFill>
                  <a:srgbClr val="FFFF00"/>
                </a:solidFill>
              </a:rPr>
              <a:t>Securities</a:t>
            </a:r>
          </a:p>
          <a:p>
            <a:pPr lvl="1" eaLnBrk="1" hangingPunct="1"/>
            <a:r>
              <a:rPr lang="en-US" sz="2800" smtClean="0"/>
              <a:t>3 </a:t>
            </a:r>
            <a:r>
              <a:rPr lang="en-US" sz="2800" smtClean="0">
                <a:solidFill>
                  <a:srgbClr val="FFFF00"/>
                </a:solidFill>
              </a:rPr>
              <a:t>Environmental</a:t>
            </a:r>
          </a:p>
          <a:p>
            <a:pPr lvl="1" eaLnBrk="1" hangingPunct="1"/>
            <a:r>
              <a:rPr lang="en-US" sz="2800" smtClean="0"/>
              <a:t>188</a:t>
            </a:r>
            <a:r>
              <a:rPr lang="en-US" sz="2800" smtClean="0">
                <a:solidFill>
                  <a:srgbClr val="FFFF00"/>
                </a:solidFill>
              </a:rPr>
              <a:t> Social Security</a:t>
            </a:r>
          </a:p>
          <a:p>
            <a:pPr lvl="1" eaLnBrk="1" hangingPunct="1"/>
            <a:r>
              <a:rPr lang="en-US" sz="2800" smtClean="0"/>
              <a:t>12 </a:t>
            </a:r>
            <a:r>
              <a:rPr lang="en-US" sz="2800" smtClean="0">
                <a:solidFill>
                  <a:srgbClr val="FFFF00"/>
                </a:solidFill>
              </a:rPr>
              <a:t>Patent</a:t>
            </a:r>
            <a:endParaRPr lang="en-US" sz="2800" smtClean="0"/>
          </a:p>
          <a:p>
            <a:pPr lvl="1" eaLnBrk="1" hangingPunct="1"/>
            <a:r>
              <a:rPr lang="en-US" sz="2800" smtClean="0"/>
              <a:t>19 </a:t>
            </a:r>
            <a:r>
              <a:rPr lang="en-US" sz="2800" smtClean="0">
                <a:solidFill>
                  <a:srgbClr val="FFFF00"/>
                </a:solidFill>
              </a:rPr>
              <a:t>Trademark</a:t>
            </a:r>
            <a:r>
              <a:rPr lang="en-US" sz="2800" smtClean="0"/>
              <a:t> </a:t>
            </a:r>
          </a:p>
          <a:p>
            <a:pPr lvl="1" eaLnBrk="1" hangingPunct="1"/>
            <a:r>
              <a:rPr lang="en-US" sz="2800" smtClean="0"/>
              <a:t>10 </a:t>
            </a:r>
            <a:r>
              <a:rPr lang="en-US" sz="2800" smtClean="0">
                <a:solidFill>
                  <a:srgbClr val="FFFF00"/>
                </a:solidFill>
              </a:rPr>
              <a:t>Copyright</a:t>
            </a:r>
          </a:p>
          <a:p>
            <a:pPr lvl="1" eaLnBrk="1" hangingPunct="1">
              <a:buFontTx/>
              <a:buNone/>
            </a:pPr>
            <a:r>
              <a:rPr lang="en-US" smtClean="0">
                <a:solidFill>
                  <a:srgbClr val="FFFF00"/>
                </a:solidFill>
              </a:rPr>
              <a:t>_________________</a:t>
            </a:r>
          </a:p>
          <a:p>
            <a:pPr lvl="1" eaLnBrk="1" hangingPunct="1"/>
            <a:r>
              <a:rPr lang="en-US" sz="3200" smtClean="0"/>
              <a:t>1051</a:t>
            </a:r>
            <a:r>
              <a:rPr lang="en-US" sz="3200" smtClean="0">
                <a:solidFill>
                  <a:srgbClr val="FFFF00"/>
                </a:solidFill>
              </a:rPr>
              <a:t> Total Commercial</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85026"/>
                                        </p:tgtEl>
                                        <p:attrNameLst>
                                          <p:attrName>style.visibility</p:attrName>
                                        </p:attrNameLst>
                                      </p:cBhvr>
                                      <p:to>
                                        <p:strVal val="visible"/>
                                      </p:to>
                                    </p:set>
                                    <p:animEffect transition="in" filter="barn(inHorizontal)">
                                      <p:cBhvr>
                                        <p:cTn id="7" dur="500"/>
                                        <p:tgtEl>
                                          <p:spTgt spid="385026"/>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85027">
                                            <p:txEl>
                                              <p:pRg st="0" end="0"/>
                                            </p:txEl>
                                          </p:spTgt>
                                        </p:tgtEl>
                                        <p:attrNameLst>
                                          <p:attrName>style.visibility</p:attrName>
                                        </p:attrNameLst>
                                      </p:cBhvr>
                                      <p:to>
                                        <p:strVal val="visible"/>
                                      </p:to>
                                    </p:set>
                                    <p:animEffect transition="in" filter="box(in)">
                                      <p:cBhvr>
                                        <p:cTn id="11" dur="500"/>
                                        <p:tgtEl>
                                          <p:spTgt spid="385027">
                                            <p:txEl>
                                              <p:pRg st="0" end="0"/>
                                            </p:txEl>
                                          </p:spTgt>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385027">
                                            <p:txEl>
                                              <p:pRg st="1" end="1"/>
                                            </p:txEl>
                                          </p:spTgt>
                                        </p:tgtEl>
                                        <p:attrNameLst>
                                          <p:attrName>style.visibility</p:attrName>
                                        </p:attrNameLst>
                                      </p:cBhvr>
                                      <p:to>
                                        <p:strVal val="visible"/>
                                      </p:to>
                                    </p:set>
                                    <p:animEffect transition="in" filter="box(in)">
                                      <p:cBhvr>
                                        <p:cTn id="15" dur="500"/>
                                        <p:tgtEl>
                                          <p:spTgt spid="385027">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85027">
                                            <p:txEl>
                                              <p:pRg st="2" end="2"/>
                                            </p:txEl>
                                          </p:spTgt>
                                        </p:tgtEl>
                                        <p:attrNameLst>
                                          <p:attrName>style.visibility</p:attrName>
                                        </p:attrNameLst>
                                      </p:cBhvr>
                                      <p:to>
                                        <p:strVal val="visible"/>
                                      </p:to>
                                    </p:set>
                                    <p:animEffect transition="in" filter="box(in)">
                                      <p:cBhvr>
                                        <p:cTn id="18" dur="500"/>
                                        <p:tgtEl>
                                          <p:spTgt spid="385027">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85027">
                                            <p:txEl>
                                              <p:pRg st="3" end="3"/>
                                            </p:txEl>
                                          </p:spTgt>
                                        </p:tgtEl>
                                        <p:attrNameLst>
                                          <p:attrName>style.visibility</p:attrName>
                                        </p:attrNameLst>
                                      </p:cBhvr>
                                      <p:to>
                                        <p:strVal val="visible"/>
                                      </p:to>
                                    </p:set>
                                    <p:animEffect transition="in" filter="box(in)">
                                      <p:cBhvr>
                                        <p:cTn id="21" dur="500"/>
                                        <p:tgtEl>
                                          <p:spTgt spid="385027">
                                            <p:txEl>
                                              <p:pRg st="3" end="3"/>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85027">
                                            <p:txEl>
                                              <p:pRg st="4" end="4"/>
                                            </p:txEl>
                                          </p:spTgt>
                                        </p:tgtEl>
                                        <p:attrNameLst>
                                          <p:attrName>style.visibility</p:attrName>
                                        </p:attrNameLst>
                                      </p:cBhvr>
                                      <p:to>
                                        <p:strVal val="visible"/>
                                      </p:to>
                                    </p:set>
                                    <p:animEffect transition="in" filter="box(in)">
                                      <p:cBhvr>
                                        <p:cTn id="24" dur="500"/>
                                        <p:tgtEl>
                                          <p:spTgt spid="385027">
                                            <p:txEl>
                                              <p:pRg st="4" end="4"/>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85027">
                                            <p:txEl>
                                              <p:pRg st="5" end="5"/>
                                            </p:txEl>
                                          </p:spTgt>
                                        </p:tgtEl>
                                        <p:attrNameLst>
                                          <p:attrName>style.visibility</p:attrName>
                                        </p:attrNameLst>
                                      </p:cBhvr>
                                      <p:to>
                                        <p:strVal val="visible"/>
                                      </p:to>
                                    </p:set>
                                    <p:animEffect transition="in" filter="box(in)">
                                      <p:cBhvr>
                                        <p:cTn id="27" dur="500"/>
                                        <p:tgtEl>
                                          <p:spTgt spid="385027">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85027">
                                            <p:txEl>
                                              <p:pRg st="6" end="6"/>
                                            </p:txEl>
                                          </p:spTgt>
                                        </p:tgtEl>
                                        <p:attrNameLst>
                                          <p:attrName>style.visibility</p:attrName>
                                        </p:attrNameLst>
                                      </p:cBhvr>
                                      <p:to>
                                        <p:strVal val="visible"/>
                                      </p:to>
                                    </p:set>
                                    <p:animEffect transition="in" filter="box(in)">
                                      <p:cBhvr>
                                        <p:cTn id="30" dur="500"/>
                                        <p:tgtEl>
                                          <p:spTgt spid="385027">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85027">
                                            <p:txEl>
                                              <p:pRg st="7" end="7"/>
                                            </p:txEl>
                                          </p:spTgt>
                                        </p:tgtEl>
                                        <p:attrNameLst>
                                          <p:attrName>style.visibility</p:attrName>
                                        </p:attrNameLst>
                                      </p:cBhvr>
                                      <p:to>
                                        <p:strVal val="visible"/>
                                      </p:to>
                                    </p:set>
                                    <p:animEffect transition="in" filter="box(in)">
                                      <p:cBhvr>
                                        <p:cTn id="33" dur="500"/>
                                        <p:tgtEl>
                                          <p:spTgt spid="385027">
                                            <p:txEl>
                                              <p:pRg st="7" end="7"/>
                                            </p:txEl>
                                          </p:spTgt>
                                        </p:tgtEl>
                                      </p:cBhvr>
                                    </p:animEffect>
                                  </p:childTnLst>
                                </p:cTn>
                              </p:par>
                            </p:childTnLst>
                          </p:cTn>
                        </p:par>
                        <p:par>
                          <p:cTn id="34" fill="hold" nodeType="afterGroup">
                            <p:stCondLst>
                              <p:cond delay="1500"/>
                            </p:stCondLst>
                            <p:childTnLst>
                              <p:par>
                                <p:cTn id="35" presetID="12" presetClass="entr" presetSubtype="4" fill="hold" nodeType="afterEffect">
                                  <p:stCondLst>
                                    <p:cond delay="0"/>
                                  </p:stCondLst>
                                  <p:childTnLst>
                                    <p:set>
                                      <p:cBhvr>
                                        <p:cTn id="36" dur="1" fill="hold">
                                          <p:stCondLst>
                                            <p:cond delay="0"/>
                                          </p:stCondLst>
                                        </p:cTn>
                                        <p:tgtEl>
                                          <p:spTgt spid="385028">
                                            <p:txEl>
                                              <p:pRg st="0" end="0"/>
                                            </p:txEl>
                                          </p:spTgt>
                                        </p:tgtEl>
                                        <p:attrNameLst>
                                          <p:attrName>style.visibility</p:attrName>
                                        </p:attrNameLst>
                                      </p:cBhvr>
                                      <p:to>
                                        <p:strVal val="visible"/>
                                      </p:to>
                                    </p:set>
                                    <p:animEffect transition="in" filter="slide(fromBottom)">
                                      <p:cBhvr>
                                        <p:cTn id="37" dur="500"/>
                                        <p:tgtEl>
                                          <p:spTgt spid="385028">
                                            <p:txEl>
                                              <p:pRg st="0" end="0"/>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385028">
                                            <p:txEl>
                                              <p:pRg st="1" end="1"/>
                                            </p:txEl>
                                          </p:spTgt>
                                        </p:tgtEl>
                                        <p:attrNameLst>
                                          <p:attrName>style.visibility</p:attrName>
                                        </p:attrNameLst>
                                      </p:cBhvr>
                                      <p:to>
                                        <p:strVal val="visible"/>
                                      </p:to>
                                    </p:set>
                                    <p:animEffect transition="in" filter="slide(fromBottom)">
                                      <p:cBhvr>
                                        <p:cTn id="40" dur="500"/>
                                        <p:tgtEl>
                                          <p:spTgt spid="385028">
                                            <p:txEl>
                                              <p:pRg st="1" end="1"/>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385028">
                                            <p:txEl>
                                              <p:pRg st="2" end="2"/>
                                            </p:txEl>
                                          </p:spTgt>
                                        </p:tgtEl>
                                        <p:attrNameLst>
                                          <p:attrName>style.visibility</p:attrName>
                                        </p:attrNameLst>
                                      </p:cBhvr>
                                      <p:to>
                                        <p:strVal val="visible"/>
                                      </p:to>
                                    </p:set>
                                    <p:animEffect transition="in" filter="slide(fromBottom)">
                                      <p:cBhvr>
                                        <p:cTn id="43" dur="500"/>
                                        <p:tgtEl>
                                          <p:spTgt spid="385028">
                                            <p:txEl>
                                              <p:pRg st="2" end="2"/>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385028">
                                            <p:txEl>
                                              <p:pRg st="3" end="3"/>
                                            </p:txEl>
                                          </p:spTgt>
                                        </p:tgtEl>
                                        <p:attrNameLst>
                                          <p:attrName>style.visibility</p:attrName>
                                        </p:attrNameLst>
                                      </p:cBhvr>
                                      <p:to>
                                        <p:strVal val="visible"/>
                                      </p:to>
                                    </p:set>
                                    <p:animEffect transition="in" filter="slide(fromBottom)">
                                      <p:cBhvr>
                                        <p:cTn id="46" dur="500"/>
                                        <p:tgtEl>
                                          <p:spTgt spid="385028">
                                            <p:txEl>
                                              <p:pRg st="3" end="3"/>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385028">
                                            <p:txEl>
                                              <p:pRg st="4" end="4"/>
                                            </p:txEl>
                                          </p:spTgt>
                                        </p:tgtEl>
                                        <p:attrNameLst>
                                          <p:attrName>style.visibility</p:attrName>
                                        </p:attrNameLst>
                                      </p:cBhvr>
                                      <p:to>
                                        <p:strVal val="visible"/>
                                      </p:to>
                                    </p:set>
                                    <p:animEffect transition="in" filter="slide(fromBottom)">
                                      <p:cBhvr>
                                        <p:cTn id="49" dur="500"/>
                                        <p:tgtEl>
                                          <p:spTgt spid="385028">
                                            <p:txEl>
                                              <p:pRg st="4" end="4"/>
                                            </p:txEl>
                                          </p:spTgt>
                                        </p:tgtEl>
                                      </p:cBhvr>
                                    </p:animEffect>
                                  </p:childTnLst>
                                </p:cTn>
                              </p:par>
                              <p:par>
                                <p:cTn id="50" presetID="12" presetClass="entr" presetSubtype="4" fill="hold" nodeType="withEffect">
                                  <p:stCondLst>
                                    <p:cond delay="0"/>
                                  </p:stCondLst>
                                  <p:childTnLst>
                                    <p:set>
                                      <p:cBhvr>
                                        <p:cTn id="51" dur="1" fill="hold">
                                          <p:stCondLst>
                                            <p:cond delay="0"/>
                                          </p:stCondLst>
                                        </p:cTn>
                                        <p:tgtEl>
                                          <p:spTgt spid="385028">
                                            <p:txEl>
                                              <p:pRg st="5" end="5"/>
                                            </p:txEl>
                                          </p:spTgt>
                                        </p:tgtEl>
                                        <p:attrNameLst>
                                          <p:attrName>style.visibility</p:attrName>
                                        </p:attrNameLst>
                                      </p:cBhvr>
                                      <p:to>
                                        <p:strVal val="visible"/>
                                      </p:to>
                                    </p:set>
                                    <p:animEffect transition="in" filter="slide(fromBottom)">
                                      <p:cBhvr>
                                        <p:cTn id="52" dur="500"/>
                                        <p:tgtEl>
                                          <p:spTgt spid="385028">
                                            <p:txEl>
                                              <p:pRg st="5" end="5"/>
                                            </p:txEl>
                                          </p:spTgt>
                                        </p:tgtEl>
                                      </p:cBhvr>
                                    </p:animEffect>
                                  </p:childTnLst>
                                </p:cTn>
                              </p:par>
                              <p:par>
                                <p:cTn id="53" presetID="12" presetClass="entr" presetSubtype="4" fill="hold" nodeType="withEffect">
                                  <p:stCondLst>
                                    <p:cond delay="0"/>
                                  </p:stCondLst>
                                  <p:childTnLst>
                                    <p:set>
                                      <p:cBhvr>
                                        <p:cTn id="54" dur="1" fill="hold">
                                          <p:stCondLst>
                                            <p:cond delay="0"/>
                                          </p:stCondLst>
                                        </p:cTn>
                                        <p:tgtEl>
                                          <p:spTgt spid="385028">
                                            <p:txEl>
                                              <p:pRg st="6" end="6"/>
                                            </p:txEl>
                                          </p:spTgt>
                                        </p:tgtEl>
                                        <p:attrNameLst>
                                          <p:attrName>style.visibility</p:attrName>
                                        </p:attrNameLst>
                                      </p:cBhvr>
                                      <p:to>
                                        <p:strVal val="visible"/>
                                      </p:to>
                                    </p:set>
                                    <p:animEffect transition="in" filter="slide(fromBottom)">
                                      <p:cBhvr>
                                        <p:cTn id="55" dur="500"/>
                                        <p:tgtEl>
                                          <p:spTgt spid="385028">
                                            <p:txEl>
                                              <p:pRg st="6" end="6"/>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385028">
                                            <p:txEl>
                                              <p:pRg st="7" end="7"/>
                                            </p:txEl>
                                          </p:spTgt>
                                        </p:tgtEl>
                                        <p:attrNameLst>
                                          <p:attrName>style.visibility</p:attrName>
                                        </p:attrNameLst>
                                      </p:cBhvr>
                                      <p:to>
                                        <p:strVal val="visible"/>
                                      </p:to>
                                    </p:set>
                                    <p:animEffect transition="in" filter="slide(fromBottom)">
                                      <p:cBhvr>
                                        <p:cTn id="58" dur="500"/>
                                        <p:tgtEl>
                                          <p:spTgt spid="385028">
                                            <p:txEl>
                                              <p:pRg st="7" end="7"/>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385028">
                                            <p:txEl>
                                              <p:pRg st="8" end="8"/>
                                            </p:txEl>
                                          </p:spTgt>
                                        </p:tgtEl>
                                        <p:attrNameLst>
                                          <p:attrName>style.visibility</p:attrName>
                                        </p:attrNameLst>
                                      </p:cBhvr>
                                      <p:to>
                                        <p:strVal val="visible"/>
                                      </p:to>
                                    </p:set>
                                    <p:animEffect transition="in" filter="slide(fromBottom)">
                                      <p:cBhvr>
                                        <p:cTn id="61" dur="500"/>
                                        <p:tgtEl>
                                          <p:spTgt spid="3850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1905000" y="0"/>
            <a:ext cx="7086600" cy="1524000"/>
          </a:xfrm>
        </p:spPr>
        <p:txBody>
          <a:bodyPr/>
          <a:lstStyle/>
          <a:p>
            <a:pPr eaLnBrk="1" hangingPunct="1"/>
            <a:r>
              <a:rPr lang="en-US" sz="4000" dirty="0" smtClean="0"/>
              <a:t>Typical Federal Court Torts Docket</a:t>
            </a:r>
          </a:p>
        </p:txBody>
      </p:sp>
      <p:sp>
        <p:nvSpPr>
          <p:cNvPr id="386051" name="Rectangle 3"/>
          <p:cNvSpPr>
            <a:spLocks noGrp="1" noChangeArrowheads="1"/>
          </p:cNvSpPr>
          <p:nvPr>
            <p:ph type="body" sz="half" idx="1"/>
          </p:nvPr>
        </p:nvSpPr>
        <p:spPr>
          <a:xfrm>
            <a:off x="381000" y="1752600"/>
            <a:ext cx="4152900" cy="4648200"/>
          </a:xfrm>
        </p:spPr>
        <p:txBody>
          <a:bodyPr/>
          <a:lstStyle/>
          <a:p>
            <a:pPr eaLnBrk="1" hangingPunct="1"/>
            <a:r>
              <a:rPr lang="en-US" smtClean="0"/>
              <a:t>288* </a:t>
            </a:r>
            <a:r>
              <a:rPr lang="en-US" smtClean="0">
                <a:solidFill>
                  <a:srgbClr val="FFFF00"/>
                </a:solidFill>
              </a:rPr>
              <a:t>Products Liability</a:t>
            </a:r>
          </a:p>
          <a:p>
            <a:pPr eaLnBrk="1" hangingPunct="1"/>
            <a:r>
              <a:rPr lang="en-US" smtClean="0"/>
              <a:t>65*</a:t>
            </a:r>
            <a:r>
              <a:rPr lang="en-US" smtClean="0">
                <a:solidFill>
                  <a:srgbClr val="FFFF00"/>
                </a:solidFill>
              </a:rPr>
              <a:t> PI Pharma</a:t>
            </a:r>
          </a:p>
          <a:p>
            <a:pPr eaLnBrk="1" hangingPunct="1"/>
            <a:r>
              <a:rPr lang="en-US" smtClean="0"/>
              <a:t>88 </a:t>
            </a:r>
            <a:r>
              <a:rPr lang="en-US" smtClean="0">
                <a:solidFill>
                  <a:srgbClr val="FFFF00"/>
                </a:solidFill>
              </a:rPr>
              <a:t>Other PI</a:t>
            </a:r>
          </a:p>
          <a:p>
            <a:pPr eaLnBrk="1" hangingPunct="1"/>
            <a:r>
              <a:rPr lang="en-US" smtClean="0"/>
              <a:t>8 </a:t>
            </a:r>
            <a:r>
              <a:rPr lang="en-US" smtClean="0">
                <a:solidFill>
                  <a:srgbClr val="FFFF00"/>
                </a:solidFill>
              </a:rPr>
              <a:t>Personal Property    	    	Damage</a:t>
            </a:r>
          </a:p>
          <a:p>
            <a:pPr eaLnBrk="1" hangingPunct="1"/>
            <a:r>
              <a:rPr lang="en-US" smtClean="0"/>
              <a:t>3 </a:t>
            </a:r>
            <a:r>
              <a:rPr lang="en-US" smtClean="0">
                <a:solidFill>
                  <a:srgbClr val="FFFF00"/>
                </a:solidFill>
              </a:rPr>
              <a:t>Personal Prop Damage 	Products</a:t>
            </a:r>
          </a:p>
          <a:p>
            <a:pPr eaLnBrk="1" hangingPunct="1"/>
            <a:r>
              <a:rPr lang="en-US" smtClean="0"/>
              <a:t>2 </a:t>
            </a:r>
            <a:r>
              <a:rPr lang="en-US" smtClean="0">
                <a:solidFill>
                  <a:srgbClr val="FFFF00"/>
                </a:solidFill>
              </a:rPr>
              <a:t>Assaults/Libel</a:t>
            </a:r>
          </a:p>
        </p:txBody>
      </p:sp>
      <p:sp>
        <p:nvSpPr>
          <p:cNvPr id="386052" name="Rectangle 4"/>
          <p:cNvSpPr>
            <a:spLocks noGrp="1" noChangeArrowheads="1"/>
          </p:cNvSpPr>
          <p:nvPr>
            <p:ph type="body" sz="half" idx="2"/>
          </p:nvPr>
        </p:nvSpPr>
        <p:spPr>
          <a:xfrm>
            <a:off x="4686300" y="1676400"/>
            <a:ext cx="4000500" cy="4800600"/>
          </a:xfrm>
        </p:spPr>
        <p:txBody>
          <a:bodyPr/>
          <a:lstStyle/>
          <a:p>
            <a:pPr eaLnBrk="1" hangingPunct="1"/>
            <a:r>
              <a:rPr lang="en-US" smtClean="0"/>
              <a:t>79 </a:t>
            </a:r>
            <a:r>
              <a:rPr lang="en-US" smtClean="0">
                <a:solidFill>
                  <a:srgbClr val="FFFF00"/>
                </a:solidFill>
              </a:rPr>
              <a:t>Motor Vehicle</a:t>
            </a:r>
          </a:p>
          <a:p>
            <a:pPr eaLnBrk="1" hangingPunct="1"/>
            <a:r>
              <a:rPr lang="en-US" smtClean="0"/>
              <a:t>6 </a:t>
            </a:r>
            <a:r>
              <a:rPr lang="en-US" smtClean="0">
                <a:solidFill>
                  <a:srgbClr val="FFFF00"/>
                </a:solidFill>
              </a:rPr>
              <a:t>Motor Vehicle</a:t>
            </a:r>
            <a:r>
              <a:rPr lang="en-US" smtClean="0"/>
              <a:t> 	</a:t>
            </a:r>
            <a:r>
              <a:rPr lang="en-US" smtClean="0">
                <a:solidFill>
                  <a:srgbClr val="FFFF00"/>
                </a:solidFill>
              </a:rPr>
              <a:t>Products</a:t>
            </a:r>
          </a:p>
          <a:p>
            <a:pPr eaLnBrk="1" hangingPunct="1"/>
            <a:r>
              <a:rPr lang="en-US" smtClean="0"/>
              <a:t>17 </a:t>
            </a:r>
            <a:r>
              <a:rPr lang="en-US" smtClean="0">
                <a:solidFill>
                  <a:srgbClr val="FFFF00"/>
                </a:solidFill>
              </a:rPr>
              <a:t>Med Mal</a:t>
            </a:r>
          </a:p>
          <a:p>
            <a:pPr eaLnBrk="1" hangingPunct="1">
              <a:buClr>
                <a:srgbClr val="FFFFCC"/>
              </a:buClr>
            </a:pPr>
            <a:r>
              <a:rPr lang="en-US" smtClean="0">
                <a:solidFill>
                  <a:srgbClr val="EAEAEA"/>
                </a:solidFill>
              </a:rPr>
              <a:t>8</a:t>
            </a:r>
            <a:r>
              <a:rPr lang="en-US" smtClean="0">
                <a:solidFill>
                  <a:srgbClr val="FFFF00"/>
                </a:solidFill>
              </a:rPr>
              <a:t> Torts to Land</a:t>
            </a:r>
          </a:p>
          <a:p>
            <a:pPr eaLnBrk="1" hangingPunct="1">
              <a:buClr>
                <a:srgbClr val="FFFFCC"/>
              </a:buClr>
            </a:pPr>
            <a:r>
              <a:rPr lang="en-US" smtClean="0">
                <a:solidFill>
                  <a:srgbClr val="EAEAEA"/>
                </a:solidFill>
              </a:rPr>
              <a:t>1 </a:t>
            </a:r>
            <a:r>
              <a:rPr lang="en-US" smtClean="0">
                <a:solidFill>
                  <a:srgbClr val="FFFF00"/>
                </a:solidFill>
              </a:rPr>
              <a:t>Marine Products Liab.</a:t>
            </a:r>
          </a:p>
          <a:p>
            <a:pPr eaLnBrk="1" hangingPunct="1">
              <a:buFont typeface="Wingdings" pitchFamily="2" charset="2"/>
              <a:buNone/>
            </a:pPr>
            <a:r>
              <a:rPr lang="en-US" smtClean="0">
                <a:solidFill>
                  <a:srgbClr val="FFFF00"/>
                </a:solidFill>
              </a:rPr>
              <a:t>_________________</a:t>
            </a:r>
          </a:p>
          <a:p>
            <a:pPr eaLnBrk="1" hangingPunct="1"/>
            <a:r>
              <a:rPr lang="en-US" sz="3600" smtClean="0"/>
              <a:t>565* </a:t>
            </a:r>
            <a:r>
              <a:rPr lang="en-US" sz="3600" smtClean="0">
                <a:solidFill>
                  <a:srgbClr val="FFFF00"/>
                </a:solidFill>
              </a:rPr>
              <a:t>Total Tort</a:t>
            </a:r>
          </a:p>
          <a:p>
            <a:pPr eaLnBrk="1" hangingPunct="1"/>
            <a:r>
              <a:rPr lang="en-US" sz="3600" smtClean="0"/>
              <a:t>*200 -250 </a:t>
            </a:r>
            <a:r>
              <a:rPr lang="en-US" sz="3600" smtClean="0">
                <a:solidFill>
                  <a:srgbClr val="FFFF00"/>
                </a:solidFill>
              </a:rPr>
              <a:t>Reality</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86050"/>
                                        </p:tgtEl>
                                        <p:attrNameLst>
                                          <p:attrName>style.visibility</p:attrName>
                                        </p:attrNameLst>
                                      </p:cBhvr>
                                      <p:to>
                                        <p:strVal val="visible"/>
                                      </p:to>
                                    </p:set>
                                    <p:animEffect transition="in" filter="box(in)">
                                      <p:cBhvr>
                                        <p:cTn id="7" dur="500"/>
                                        <p:tgtEl>
                                          <p:spTgt spid="38605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86051">
                                            <p:txEl>
                                              <p:pRg st="0" end="0"/>
                                            </p:txEl>
                                          </p:spTgt>
                                        </p:tgtEl>
                                        <p:attrNameLst>
                                          <p:attrName>style.visibility</p:attrName>
                                        </p:attrNameLst>
                                      </p:cBhvr>
                                      <p:to>
                                        <p:strVal val="visible"/>
                                      </p:to>
                                    </p:set>
                                    <p:animEffect transition="in" filter="box(in)">
                                      <p:cBhvr>
                                        <p:cTn id="11" dur="500"/>
                                        <p:tgtEl>
                                          <p:spTgt spid="386051">
                                            <p:txEl>
                                              <p:pRg st="0" end="0"/>
                                            </p:txEl>
                                          </p:spTgt>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386051">
                                            <p:txEl>
                                              <p:pRg st="1" end="1"/>
                                            </p:txEl>
                                          </p:spTgt>
                                        </p:tgtEl>
                                        <p:attrNameLst>
                                          <p:attrName>style.visibility</p:attrName>
                                        </p:attrNameLst>
                                      </p:cBhvr>
                                      <p:to>
                                        <p:strVal val="visible"/>
                                      </p:to>
                                    </p:set>
                                    <p:animEffect transition="in" filter="box(in)">
                                      <p:cBhvr>
                                        <p:cTn id="15" dur="500"/>
                                        <p:tgtEl>
                                          <p:spTgt spid="386051">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86051">
                                            <p:txEl>
                                              <p:pRg st="2" end="2"/>
                                            </p:txEl>
                                          </p:spTgt>
                                        </p:tgtEl>
                                        <p:attrNameLst>
                                          <p:attrName>style.visibility</p:attrName>
                                        </p:attrNameLst>
                                      </p:cBhvr>
                                      <p:to>
                                        <p:strVal val="visible"/>
                                      </p:to>
                                    </p:set>
                                    <p:animEffect transition="in" filter="box(in)">
                                      <p:cBhvr>
                                        <p:cTn id="18" dur="500"/>
                                        <p:tgtEl>
                                          <p:spTgt spid="386051">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86051">
                                            <p:txEl>
                                              <p:pRg st="3" end="3"/>
                                            </p:txEl>
                                          </p:spTgt>
                                        </p:tgtEl>
                                        <p:attrNameLst>
                                          <p:attrName>style.visibility</p:attrName>
                                        </p:attrNameLst>
                                      </p:cBhvr>
                                      <p:to>
                                        <p:strVal val="visible"/>
                                      </p:to>
                                    </p:set>
                                    <p:animEffect transition="in" filter="box(in)">
                                      <p:cBhvr>
                                        <p:cTn id="21" dur="500"/>
                                        <p:tgtEl>
                                          <p:spTgt spid="386051">
                                            <p:txEl>
                                              <p:pRg st="3" end="3"/>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86051">
                                            <p:txEl>
                                              <p:pRg st="4" end="4"/>
                                            </p:txEl>
                                          </p:spTgt>
                                        </p:tgtEl>
                                        <p:attrNameLst>
                                          <p:attrName>style.visibility</p:attrName>
                                        </p:attrNameLst>
                                      </p:cBhvr>
                                      <p:to>
                                        <p:strVal val="visible"/>
                                      </p:to>
                                    </p:set>
                                    <p:animEffect transition="in" filter="box(in)">
                                      <p:cBhvr>
                                        <p:cTn id="24" dur="500"/>
                                        <p:tgtEl>
                                          <p:spTgt spid="386051">
                                            <p:txEl>
                                              <p:pRg st="4" end="4"/>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86051">
                                            <p:txEl>
                                              <p:pRg st="5" end="5"/>
                                            </p:txEl>
                                          </p:spTgt>
                                        </p:tgtEl>
                                        <p:attrNameLst>
                                          <p:attrName>style.visibility</p:attrName>
                                        </p:attrNameLst>
                                      </p:cBhvr>
                                      <p:to>
                                        <p:strVal val="visible"/>
                                      </p:to>
                                    </p:set>
                                    <p:animEffect transition="in" filter="box(in)">
                                      <p:cBhvr>
                                        <p:cTn id="27" dur="500"/>
                                        <p:tgtEl>
                                          <p:spTgt spid="386051">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86052">
                                            <p:txEl>
                                              <p:pRg st="0" end="0"/>
                                            </p:txEl>
                                          </p:spTgt>
                                        </p:tgtEl>
                                        <p:attrNameLst>
                                          <p:attrName>style.visibility</p:attrName>
                                        </p:attrNameLst>
                                      </p:cBhvr>
                                      <p:to>
                                        <p:strVal val="visible"/>
                                      </p:to>
                                    </p:set>
                                    <p:animEffect transition="in" filter="box(in)">
                                      <p:cBhvr>
                                        <p:cTn id="30" dur="500"/>
                                        <p:tgtEl>
                                          <p:spTgt spid="386052">
                                            <p:txEl>
                                              <p:pRg st="0" end="0"/>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86052">
                                            <p:txEl>
                                              <p:pRg st="1" end="1"/>
                                            </p:txEl>
                                          </p:spTgt>
                                        </p:tgtEl>
                                        <p:attrNameLst>
                                          <p:attrName>style.visibility</p:attrName>
                                        </p:attrNameLst>
                                      </p:cBhvr>
                                      <p:to>
                                        <p:strVal val="visible"/>
                                      </p:to>
                                    </p:set>
                                    <p:animEffect transition="in" filter="box(in)">
                                      <p:cBhvr>
                                        <p:cTn id="33" dur="500"/>
                                        <p:tgtEl>
                                          <p:spTgt spid="386052">
                                            <p:txEl>
                                              <p:pRg st="1" end="1"/>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86052">
                                            <p:txEl>
                                              <p:pRg st="2" end="2"/>
                                            </p:txEl>
                                          </p:spTgt>
                                        </p:tgtEl>
                                        <p:attrNameLst>
                                          <p:attrName>style.visibility</p:attrName>
                                        </p:attrNameLst>
                                      </p:cBhvr>
                                      <p:to>
                                        <p:strVal val="visible"/>
                                      </p:to>
                                    </p:set>
                                    <p:animEffect transition="in" filter="box(in)">
                                      <p:cBhvr>
                                        <p:cTn id="36" dur="500"/>
                                        <p:tgtEl>
                                          <p:spTgt spid="386052">
                                            <p:txEl>
                                              <p:pRg st="2" end="2"/>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386052">
                                            <p:txEl>
                                              <p:pRg st="3" end="3"/>
                                            </p:txEl>
                                          </p:spTgt>
                                        </p:tgtEl>
                                        <p:attrNameLst>
                                          <p:attrName>style.visibility</p:attrName>
                                        </p:attrNameLst>
                                      </p:cBhvr>
                                      <p:to>
                                        <p:strVal val="visible"/>
                                      </p:to>
                                    </p:set>
                                    <p:animEffect transition="in" filter="box(in)">
                                      <p:cBhvr>
                                        <p:cTn id="39" dur="500"/>
                                        <p:tgtEl>
                                          <p:spTgt spid="386052">
                                            <p:txEl>
                                              <p:pRg st="3" end="3"/>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386052">
                                            <p:txEl>
                                              <p:pRg st="4" end="4"/>
                                            </p:txEl>
                                          </p:spTgt>
                                        </p:tgtEl>
                                        <p:attrNameLst>
                                          <p:attrName>style.visibility</p:attrName>
                                        </p:attrNameLst>
                                      </p:cBhvr>
                                      <p:to>
                                        <p:strVal val="visible"/>
                                      </p:to>
                                    </p:set>
                                    <p:animEffect transition="in" filter="box(in)">
                                      <p:cBhvr>
                                        <p:cTn id="42" dur="500"/>
                                        <p:tgtEl>
                                          <p:spTgt spid="386052">
                                            <p:txEl>
                                              <p:pRg st="4" end="4"/>
                                            </p:txEl>
                                          </p:spTgt>
                                        </p:tgtEl>
                                      </p:cBhvr>
                                    </p:animEffect>
                                  </p:childTnLst>
                                </p:cTn>
                              </p:par>
                              <p:par>
                                <p:cTn id="43" presetID="4" presetClass="entr" presetSubtype="16" fill="hold" nodeType="withEffect">
                                  <p:stCondLst>
                                    <p:cond delay="0"/>
                                  </p:stCondLst>
                                  <p:childTnLst>
                                    <p:set>
                                      <p:cBhvr>
                                        <p:cTn id="44" dur="1" fill="hold">
                                          <p:stCondLst>
                                            <p:cond delay="0"/>
                                          </p:stCondLst>
                                        </p:cTn>
                                        <p:tgtEl>
                                          <p:spTgt spid="386052">
                                            <p:txEl>
                                              <p:pRg st="5" end="5"/>
                                            </p:txEl>
                                          </p:spTgt>
                                        </p:tgtEl>
                                        <p:attrNameLst>
                                          <p:attrName>style.visibility</p:attrName>
                                        </p:attrNameLst>
                                      </p:cBhvr>
                                      <p:to>
                                        <p:strVal val="visible"/>
                                      </p:to>
                                    </p:set>
                                    <p:animEffect transition="in" filter="box(in)">
                                      <p:cBhvr>
                                        <p:cTn id="45" dur="500"/>
                                        <p:tgtEl>
                                          <p:spTgt spid="386052">
                                            <p:txEl>
                                              <p:pRg st="5" end="5"/>
                                            </p:txEl>
                                          </p:spTgt>
                                        </p:tgtEl>
                                      </p:cBhvr>
                                    </p:animEffect>
                                  </p:childTnLst>
                                </p:cTn>
                              </p:par>
                              <p:par>
                                <p:cTn id="46" presetID="4" presetClass="entr" presetSubtype="16" fill="hold" nodeType="withEffect">
                                  <p:stCondLst>
                                    <p:cond delay="0"/>
                                  </p:stCondLst>
                                  <p:childTnLst>
                                    <p:set>
                                      <p:cBhvr>
                                        <p:cTn id="47" dur="1" fill="hold">
                                          <p:stCondLst>
                                            <p:cond delay="0"/>
                                          </p:stCondLst>
                                        </p:cTn>
                                        <p:tgtEl>
                                          <p:spTgt spid="386052">
                                            <p:txEl>
                                              <p:pRg st="6" end="6"/>
                                            </p:txEl>
                                          </p:spTgt>
                                        </p:tgtEl>
                                        <p:attrNameLst>
                                          <p:attrName>style.visibility</p:attrName>
                                        </p:attrNameLst>
                                      </p:cBhvr>
                                      <p:to>
                                        <p:strVal val="visible"/>
                                      </p:to>
                                    </p:set>
                                    <p:animEffect transition="in" filter="box(in)">
                                      <p:cBhvr>
                                        <p:cTn id="48" dur="500"/>
                                        <p:tgtEl>
                                          <p:spTgt spid="386052">
                                            <p:txEl>
                                              <p:pRg st="6" end="6"/>
                                            </p:txEl>
                                          </p:spTgt>
                                        </p:tgtEl>
                                      </p:cBhvr>
                                    </p:animEffect>
                                  </p:childTnLst>
                                </p:cTn>
                              </p:par>
                              <p:par>
                                <p:cTn id="49" presetID="4" presetClass="entr" presetSubtype="16" fill="hold" nodeType="withEffect">
                                  <p:stCondLst>
                                    <p:cond delay="0"/>
                                  </p:stCondLst>
                                  <p:childTnLst>
                                    <p:set>
                                      <p:cBhvr>
                                        <p:cTn id="50" dur="1" fill="hold">
                                          <p:stCondLst>
                                            <p:cond delay="0"/>
                                          </p:stCondLst>
                                        </p:cTn>
                                        <p:tgtEl>
                                          <p:spTgt spid="386052">
                                            <p:txEl>
                                              <p:pRg st="7" end="7"/>
                                            </p:txEl>
                                          </p:spTgt>
                                        </p:tgtEl>
                                        <p:attrNameLst>
                                          <p:attrName>style.visibility</p:attrName>
                                        </p:attrNameLst>
                                      </p:cBhvr>
                                      <p:to>
                                        <p:strVal val="visible"/>
                                      </p:to>
                                    </p:set>
                                    <p:animEffect transition="in" filter="box(in)">
                                      <p:cBhvr>
                                        <p:cTn id="51" dur="500"/>
                                        <p:tgtEl>
                                          <p:spTgt spid="3860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7200" smtClean="0"/>
              <a:t>Planning</a:t>
            </a:r>
          </a:p>
        </p:txBody>
      </p:sp>
      <p:sp>
        <p:nvSpPr>
          <p:cNvPr id="13315" name="Rectangle 3"/>
          <p:cNvSpPr>
            <a:spLocks noGrp="1" noChangeArrowheads="1"/>
          </p:cNvSpPr>
          <p:nvPr>
            <p:ph type="body" idx="1"/>
          </p:nvPr>
        </p:nvSpPr>
        <p:spPr/>
        <p:txBody>
          <a:bodyPr/>
          <a:lstStyle/>
          <a:p>
            <a:pPr eaLnBrk="1" hangingPunct="1">
              <a:lnSpc>
                <a:spcPct val="90000"/>
              </a:lnSpc>
              <a:defRPr/>
            </a:pPr>
            <a:r>
              <a:rPr lang="en-US" sz="2400" b="1" i="1" smtClean="0"/>
              <a:t>"I used to say that, as Solicitor General, I made three arguments of every case. First came the one that I planned--as I thought, logical, coherent, complete. Second was the one actually presented--interrupted, incoherent, disjointed, disappointing. The third was the utterly devastating argument that I thought of after going to bed that night."</a:t>
            </a:r>
          </a:p>
          <a:p>
            <a:pPr eaLnBrk="1" hangingPunct="1">
              <a:lnSpc>
                <a:spcPct val="90000"/>
              </a:lnSpc>
              <a:buFont typeface="Wingdings" pitchFamily="2" charset="2"/>
              <a:buNone/>
              <a:defRPr/>
            </a:pPr>
            <a:endParaRPr lang="en-US" sz="2400" b="1" i="1" smtClean="0"/>
          </a:p>
          <a:p>
            <a:pPr eaLnBrk="1" hangingPunct="1">
              <a:lnSpc>
                <a:spcPct val="90000"/>
              </a:lnSpc>
              <a:defRPr/>
            </a:pPr>
            <a:r>
              <a:rPr lang="en-US" sz="2000" b="1" i="1" smtClean="0"/>
              <a:t>-Robert H. Jackson, Advocacy Before the Supreme Court (1951)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31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31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314"/>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8" presetClass="entr" presetSubtype="16" fill="hold" nodeType="after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diamond(in)">
                                      <p:cBhvr>
                                        <p:cTn id="14" dur="500"/>
                                        <p:tgtEl>
                                          <p:spTgt spid="13315">
                                            <p:txEl>
                                              <p:pRg st="0" end="0"/>
                                            </p:txEl>
                                          </p:spTgt>
                                        </p:tgtEl>
                                      </p:cBhvr>
                                    </p:animEffect>
                                  </p:childTnLst>
                                </p:cTn>
                              </p:par>
                            </p:childTnLst>
                          </p:cTn>
                        </p:par>
                        <p:par>
                          <p:cTn id="15" fill="hold" nodeType="afterGroup">
                            <p:stCondLst>
                              <p:cond delay="1000"/>
                            </p:stCondLst>
                            <p:childTnLst>
                              <p:par>
                                <p:cTn id="16" presetID="8" presetClass="entr" presetSubtype="16" fill="hold" nodeType="afterEffect">
                                  <p:stCondLst>
                                    <p:cond delay="0"/>
                                  </p:stCondLst>
                                  <p:childTnLst>
                                    <p:set>
                                      <p:cBhvr>
                                        <p:cTn id="17" dur="1" fill="hold">
                                          <p:stCondLst>
                                            <p:cond delay="0"/>
                                          </p:stCondLst>
                                        </p:cTn>
                                        <p:tgtEl>
                                          <p:spTgt spid="13315">
                                            <p:txEl>
                                              <p:pRg st="2" end="2"/>
                                            </p:txEl>
                                          </p:spTgt>
                                        </p:tgtEl>
                                        <p:attrNameLst>
                                          <p:attrName>style.visibility</p:attrName>
                                        </p:attrNameLst>
                                      </p:cBhvr>
                                      <p:to>
                                        <p:strVal val="visible"/>
                                      </p:to>
                                    </p:set>
                                    <p:animEffect transition="in" filter="diamond(in)">
                                      <p:cBhvr>
                                        <p:cTn id="18"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086600" cy="1371600"/>
          </a:xfrm>
        </p:spPr>
        <p:txBody>
          <a:bodyPr/>
          <a:lstStyle/>
          <a:p>
            <a:r>
              <a:rPr lang="en-US" dirty="0" smtClean="0"/>
              <a:t>UTAH – 2018 &amp; 2019</a:t>
            </a:r>
            <a:endParaRPr lang="en-US" dirty="0"/>
          </a:p>
        </p:txBody>
      </p:sp>
      <p:sp>
        <p:nvSpPr>
          <p:cNvPr id="3" name="Content Placeholder 2"/>
          <p:cNvSpPr>
            <a:spLocks noGrp="1"/>
          </p:cNvSpPr>
          <p:nvPr>
            <p:ph idx="1"/>
          </p:nvPr>
        </p:nvSpPr>
        <p:spPr>
          <a:xfrm>
            <a:off x="304800" y="1371600"/>
            <a:ext cx="8610600" cy="5105400"/>
          </a:xfrm>
        </p:spPr>
        <p:txBody>
          <a:bodyPr/>
          <a:lstStyle/>
          <a:p>
            <a:r>
              <a:rPr lang="en-US" dirty="0" smtClean="0"/>
              <a:t>80 Patent and Trademark Cases filed;</a:t>
            </a:r>
          </a:p>
          <a:p>
            <a:r>
              <a:rPr lang="en-US" dirty="0" smtClean="0"/>
              <a:t>How many did you get?</a:t>
            </a:r>
          </a:p>
          <a:p>
            <a:r>
              <a:rPr lang="en-US" dirty="0" smtClean="0"/>
              <a:t>On How many were you local counsel?</a:t>
            </a:r>
          </a:p>
          <a:p>
            <a:pPr lvl="1"/>
            <a:r>
              <a:rPr lang="en-US" dirty="0" smtClean="0"/>
              <a:t>To a big national firm that thinks that $450/hr. is too low;</a:t>
            </a:r>
          </a:p>
          <a:p>
            <a:pPr lvl="2"/>
            <a:r>
              <a:rPr lang="en-US" dirty="0" smtClean="0"/>
              <a:t>Makes them look bad;</a:t>
            </a:r>
          </a:p>
          <a:p>
            <a:r>
              <a:rPr lang="en-US" dirty="0" smtClean="0"/>
              <a:t>They need someone on team that knows the judge and local practice customs;</a:t>
            </a:r>
          </a:p>
          <a:p>
            <a:r>
              <a:rPr lang="en-US" dirty="0" smtClean="0"/>
              <a:t>Do you have a web page for “local counsel”?</a:t>
            </a:r>
            <a:endParaRPr lang="en-US" dirty="0"/>
          </a:p>
        </p:txBody>
      </p:sp>
    </p:spTree>
    <p:extLst>
      <p:ext uri="{BB962C8B-B14F-4D97-AF65-F5344CB8AC3E}">
        <p14:creationId xmlns:p14="http://schemas.microsoft.com/office/powerpoint/2010/main" val="3475553793"/>
      </p:ext>
    </p:extLst>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295400" y="381000"/>
            <a:ext cx="7086600" cy="1143000"/>
          </a:xfrm>
        </p:spPr>
        <p:txBody>
          <a:bodyPr/>
          <a:lstStyle/>
          <a:p>
            <a:pPr eaLnBrk="1" hangingPunct="1"/>
            <a:r>
              <a:rPr lang="en-US" sz="6600" smtClean="0"/>
              <a:t>Essential Tools</a:t>
            </a:r>
          </a:p>
        </p:txBody>
      </p:sp>
      <p:sp>
        <p:nvSpPr>
          <p:cNvPr id="171011" name="Rectangle 3"/>
          <p:cNvSpPr>
            <a:spLocks noGrp="1" noChangeArrowheads="1"/>
          </p:cNvSpPr>
          <p:nvPr>
            <p:ph idx="1"/>
          </p:nvPr>
        </p:nvSpPr>
        <p:spPr>
          <a:xfrm>
            <a:off x="304800" y="1600200"/>
            <a:ext cx="8610600" cy="5105400"/>
          </a:xfrm>
        </p:spPr>
        <p:txBody>
          <a:bodyPr/>
          <a:lstStyle/>
          <a:p>
            <a:pPr eaLnBrk="1" hangingPunct="1"/>
            <a:r>
              <a:rPr lang="en-US" sz="3200" smtClean="0"/>
              <a:t>Detailed CV</a:t>
            </a:r>
          </a:p>
          <a:p>
            <a:pPr eaLnBrk="1" hangingPunct="1"/>
            <a:r>
              <a:rPr lang="en-US" sz="3200" smtClean="0"/>
              <a:t>Trial experience listed specifically</a:t>
            </a:r>
          </a:p>
          <a:p>
            <a:pPr eaLnBrk="1" hangingPunct="1"/>
            <a:r>
              <a:rPr lang="en-US" sz="3200" smtClean="0"/>
              <a:t>Membership and leadership in trade and industry groups</a:t>
            </a:r>
          </a:p>
          <a:p>
            <a:pPr eaLnBrk="1" hangingPunct="1"/>
            <a:r>
              <a:rPr lang="en-US" sz="3200" smtClean="0"/>
              <a:t>Network of friends and attorneys  	Bigger = Better</a:t>
            </a:r>
          </a:p>
          <a:p>
            <a:pPr eaLnBrk="1" hangingPunct="1"/>
            <a:r>
              <a:rPr lang="en-US" sz="3200" smtClean="0"/>
              <a:t>Firm website – as destination</a:t>
            </a:r>
          </a:p>
          <a:p>
            <a:pPr eaLnBrk="1" hangingPunct="1"/>
            <a:r>
              <a:rPr lang="en-US" sz="3200" smtClean="0"/>
              <a:t>Linking Sites on internet</a:t>
            </a:r>
          </a:p>
          <a:p>
            <a:pPr eaLnBrk="1" hangingPunct="1"/>
            <a:r>
              <a:rPr lang="en-US" sz="3200" smtClean="0"/>
              <a:t>Video and Social Media Coordination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500" fill="hold"/>
                                        <p:tgtEl>
                                          <p:spTgt spid="171010"/>
                                        </p:tgtEl>
                                        <p:attrNameLst>
                                          <p:attrName>ppt_w</p:attrName>
                                        </p:attrNameLst>
                                      </p:cBhvr>
                                      <p:tavLst>
                                        <p:tav tm="0">
                                          <p:val>
                                            <p:fltVal val="0"/>
                                          </p:val>
                                        </p:tav>
                                        <p:tav tm="100000">
                                          <p:val>
                                            <p:strVal val="#ppt_w"/>
                                          </p:val>
                                        </p:tav>
                                      </p:tavLst>
                                    </p:anim>
                                    <p:anim calcmode="lin" valueType="num">
                                      <p:cBhvr>
                                        <p:cTn id="8" dur="500" fill="hold"/>
                                        <p:tgtEl>
                                          <p:spTgt spid="171010"/>
                                        </p:tgtEl>
                                        <p:attrNameLst>
                                          <p:attrName>ppt_h</p:attrName>
                                        </p:attrNameLst>
                                      </p:cBhvr>
                                      <p:tavLst>
                                        <p:tav tm="0">
                                          <p:val>
                                            <p:fltVal val="0"/>
                                          </p:val>
                                        </p:tav>
                                        <p:tav tm="100000">
                                          <p:val>
                                            <p:strVal val="#ppt_h"/>
                                          </p:val>
                                        </p:tav>
                                      </p:tavLst>
                                    </p:anim>
                                    <p:animEffect transition="in" filter="fade">
                                      <p:cBhvr>
                                        <p:cTn id="9" dur="500"/>
                                        <p:tgtEl>
                                          <p:spTgt spid="171010"/>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71011">
                                            <p:txEl>
                                              <p:pRg st="0" end="0"/>
                                            </p:txEl>
                                          </p:spTgt>
                                        </p:tgtEl>
                                        <p:attrNameLst>
                                          <p:attrName>style.visibility</p:attrName>
                                        </p:attrNameLst>
                                      </p:cBhvr>
                                      <p:to>
                                        <p:strVal val="visible"/>
                                      </p:to>
                                    </p:set>
                                    <p:anim calcmode="lin" valueType="num">
                                      <p:cBhvr>
                                        <p:cTn id="13" dur="500" fill="hold"/>
                                        <p:tgtEl>
                                          <p:spTgt spid="17101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71011">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71011">
                                            <p:txEl>
                                              <p:pRg st="0" end="0"/>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71011">
                                            <p:txEl>
                                              <p:pRg st="1" end="1"/>
                                            </p:txEl>
                                          </p:spTgt>
                                        </p:tgtEl>
                                        <p:attrNameLst>
                                          <p:attrName>style.visibility</p:attrName>
                                        </p:attrNameLst>
                                      </p:cBhvr>
                                      <p:to>
                                        <p:strVal val="visible"/>
                                      </p:to>
                                    </p:set>
                                    <p:anim calcmode="lin" valueType="num">
                                      <p:cBhvr>
                                        <p:cTn id="18" dur="500" fill="hold"/>
                                        <p:tgtEl>
                                          <p:spTgt spid="171011">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71011">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71011">
                                            <p:txEl>
                                              <p:pRg st="1" end="1"/>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71011">
                                            <p:txEl>
                                              <p:pRg st="2" end="2"/>
                                            </p:txEl>
                                          </p:spTgt>
                                        </p:tgtEl>
                                        <p:attrNameLst>
                                          <p:attrName>style.visibility</p:attrName>
                                        </p:attrNameLst>
                                      </p:cBhvr>
                                      <p:to>
                                        <p:strVal val="visible"/>
                                      </p:to>
                                    </p:set>
                                    <p:anim calcmode="lin" valueType="num">
                                      <p:cBhvr>
                                        <p:cTn id="23" dur="500" fill="hold"/>
                                        <p:tgtEl>
                                          <p:spTgt spid="17101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71011">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171011">
                                            <p:txEl>
                                              <p:pRg st="2" end="2"/>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71011">
                                            <p:txEl>
                                              <p:pRg st="3" end="3"/>
                                            </p:txEl>
                                          </p:spTgt>
                                        </p:tgtEl>
                                        <p:attrNameLst>
                                          <p:attrName>style.visibility</p:attrName>
                                        </p:attrNameLst>
                                      </p:cBhvr>
                                      <p:to>
                                        <p:strVal val="visible"/>
                                      </p:to>
                                    </p:set>
                                    <p:anim calcmode="lin" valueType="num">
                                      <p:cBhvr>
                                        <p:cTn id="28" dur="500" fill="hold"/>
                                        <p:tgtEl>
                                          <p:spTgt spid="1710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710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71011">
                                            <p:txEl>
                                              <p:pRg st="3" end="3"/>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71011">
                                            <p:txEl>
                                              <p:pRg st="4" end="4"/>
                                            </p:txEl>
                                          </p:spTgt>
                                        </p:tgtEl>
                                        <p:attrNameLst>
                                          <p:attrName>style.visibility</p:attrName>
                                        </p:attrNameLst>
                                      </p:cBhvr>
                                      <p:to>
                                        <p:strVal val="visible"/>
                                      </p:to>
                                    </p:set>
                                    <p:anim calcmode="lin" valueType="num">
                                      <p:cBhvr>
                                        <p:cTn id="33" dur="500" fill="hold"/>
                                        <p:tgtEl>
                                          <p:spTgt spid="171011">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71011">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71011">
                                            <p:txEl>
                                              <p:pRg st="4" end="4"/>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71011">
                                            <p:txEl>
                                              <p:pRg st="5" end="5"/>
                                            </p:txEl>
                                          </p:spTgt>
                                        </p:tgtEl>
                                        <p:attrNameLst>
                                          <p:attrName>style.visibility</p:attrName>
                                        </p:attrNameLst>
                                      </p:cBhvr>
                                      <p:to>
                                        <p:strVal val="visible"/>
                                      </p:to>
                                    </p:set>
                                    <p:anim calcmode="lin" valueType="num">
                                      <p:cBhvr>
                                        <p:cTn id="38" dur="500" fill="hold"/>
                                        <p:tgtEl>
                                          <p:spTgt spid="171011">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71011">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171011">
                                            <p:txEl>
                                              <p:pRg st="5" end="5"/>
                                            </p:txEl>
                                          </p:spTgt>
                                        </p:tgtEl>
                                      </p:cBhvr>
                                    </p:animEffect>
                                  </p:childTnLst>
                                </p:cTn>
                              </p:par>
                            </p:childTnLst>
                          </p:cTn>
                        </p:par>
                        <p:par>
                          <p:cTn id="41" fill="hold" nodeType="afterGroup">
                            <p:stCondLst>
                              <p:cond delay="1000"/>
                            </p:stCondLst>
                            <p:childTnLst>
                              <p:par>
                                <p:cTn id="42" presetID="53" presetClass="entr" presetSubtype="0" fill="hold" grpId="0" nodeType="afterEffect">
                                  <p:stCondLst>
                                    <p:cond delay="0"/>
                                  </p:stCondLst>
                                  <p:childTnLst>
                                    <p:set>
                                      <p:cBhvr>
                                        <p:cTn id="43" dur="1" fill="hold">
                                          <p:stCondLst>
                                            <p:cond delay="0"/>
                                          </p:stCondLst>
                                        </p:cTn>
                                        <p:tgtEl>
                                          <p:spTgt spid="171011">
                                            <p:txEl>
                                              <p:pRg st="6" end="6"/>
                                            </p:txEl>
                                          </p:spTgt>
                                        </p:tgtEl>
                                        <p:attrNameLst>
                                          <p:attrName>style.visibility</p:attrName>
                                        </p:attrNameLst>
                                      </p:cBhvr>
                                      <p:to>
                                        <p:strVal val="visible"/>
                                      </p:to>
                                    </p:set>
                                    <p:anim calcmode="lin" valueType="num">
                                      <p:cBhvr>
                                        <p:cTn id="44" dur="500" fill="hold"/>
                                        <p:tgtEl>
                                          <p:spTgt spid="171011">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171011">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171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09600" y="274638"/>
            <a:ext cx="7924800" cy="944562"/>
          </a:xfrm>
        </p:spPr>
        <p:txBody>
          <a:bodyPr/>
          <a:lstStyle/>
          <a:p>
            <a:pPr eaLnBrk="1" fontAlgn="auto" hangingPunct="1">
              <a:spcAft>
                <a:spcPts val="0"/>
              </a:spcAft>
              <a:defRPr/>
            </a:pPr>
            <a:r>
              <a:rPr lang="en-US" sz="4000" dirty="0" smtClean="0"/>
              <a:t>Easy Changes - Organizations</a:t>
            </a:r>
          </a:p>
        </p:txBody>
      </p:sp>
      <p:sp>
        <p:nvSpPr>
          <p:cNvPr id="183299" name="Rectangle 3"/>
          <p:cNvSpPr>
            <a:spLocks noGrp="1" noChangeArrowheads="1"/>
          </p:cNvSpPr>
          <p:nvPr>
            <p:ph sz="quarter" idx="13"/>
          </p:nvPr>
        </p:nvSpPr>
        <p:spPr>
          <a:xfrm>
            <a:off x="685800" y="1295400"/>
            <a:ext cx="7772400" cy="5105400"/>
          </a:xfrm>
        </p:spPr>
        <p:txBody>
          <a:bodyPr/>
          <a:lstStyle/>
          <a:p>
            <a:pPr eaLnBrk="1" fontAlgn="auto" hangingPunct="1">
              <a:lnSpc>
                <a:spcPct val="90000"/>
              </a:lnSpc>
              <a:buFont typeface="Arial" pitchFamily="34" charset="0"/>
              <a:buChar char="•"/>
              <a:defRPr/>
            </a:pPr>
            <a:endParaRPr lang="en-US" dirty="0" smtClean="0"/>
          </a:p>
          <a:p>
            <a:pPr eaLnBrk="1" fontAlgn="auto" hangingPunct="1">
              <a:lnSpc>
                <a:spcPct val="90000"/>
              </a:lnSpc>
              <a:buFont typeface="Arial" pitchFamily="34" charset="0"/>
              <a:buChar char="•"/>
              <a:defRPr/>
            </a:pPr>
            <a:r>
              <a:rPr lang="en-US" sz="2800" dirty="0" smtClean="0"/>
              <a:t>Drop Tort Section of ABA for IP</a:t>
            </a:r>
          </a:p>
          <a:p>
            <a:pPr eaLnBrk="1" fontAlgn="auto" hangingPunct="1">
              <a:lnSpc>
                <a:spcPct val="90000"/>
              </a:lnSpc>
              <a:buFont typeface="Arial" pitchFamily="34" charset="0"/>
              <a:buChar char="•"/>
              <a:defRPr/>
            </a:pPr>
            <a:r>
              <a:rPr lang="en-US" sz="2800" dirty="0" smtClean="0"/>
              <a:t>Join DRI Commercial Litigation committee – along with Insurance</a:t>
            </a:r>
          </a:p>
          <a:p>
            <a:pPr eaLnBrk="1" fontAlgn="auto" hangingPunct="1">
              <a:lnSpc>
                <a:spcPct val="90000"/>
              </a:lnSpc>
              <a:buFont typeface="Arial" pitchFamily="34" charset="0"/>
              <a:buChar char="•"/>
              <a:defRPr/>
            </a:pPr>
            <a:r>
              <a:rPr lang="en-US" sz="2800" dirty="0" smtClean="0"/>
              <a:t>Local and State Bar – different sections</a:t>
            </a:r>
          </a:p>
          <a:p>
            <a:pPr eaLnBrk="1" fontAlgn="auto" hangingPunct="1">
              <a:lnSpc>
                <a:spcPct val="90000"/>
              </a:lnSpc>
              <a:buFont typeface="Arial" pitchFamily="34" charset="0"/>
              <a:buChar char="•"/>
              <a:defRPr/>
            </a:pPr>
            <a:r>
              <a:rPr lang="en-US" sz="2800" dirty="0" smtClean="0"/>
              <a:t>Find and work towards leadership (eg: Editor) positions in organizations</a:t>
            </a:r>
          </a:p>
          <a:p>
            <a:pPr eaLnBrk="1" fontAlgn="auto" hangingPunct="1">
              <a:lnSpc>
                <a:spcPct val="90000"/>
              </a:lnSpc>
              <a:buFont typeface="Arial" pitchFamily="34" charset="0"/>
              <a:buChar char="•"/>
              <a:defRPr/>
            </a:pPr>
            <a:r>
              <a:rPr lang="en-US" sz="2800" dirty="0" smtClean="0"/>
              <a:t>Build contact lists in each group</a:t>
            </a:r>
          </a:p>
          <a:p>
            <a:pPr lvl="1" eaLnBrk="1" fontAlgn="auto" hangingPunct="1">
              <a:lnSpc>
                <a:spcPct val="90000"/>
              </a:lnSpc>
              <a:buFont typeface="Arial" pitchFamily="34" charset="0"/>
              <a:buChar char="•"/>
              <a:defRPr/>
            </a:pPr>
            <a:r>
              <a:rPr lang="en-US" sz="2800" dirty="0" smtClean="0">
                <a:solidFill>
                  <a:schemeClr val="tx1">
                    <a:lumMod val="50000"/>
                    <a:lumOff val="50000"/>
                  </a:schemeClr>
                </a:solidFill>
              </a:rPr>
              <a:t>Microsoft Office contacts – use “category” function</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100"/>
                                        <p:tgtEl>
                                          <p:spTgt spid="183298"/>
                                        </p:tgtEl>
                                      </p:cBhvr>
                                    </p:animEffect>
                                    <p:anim calcmode="lin" valueType="num">
                                      <p:cBhvr>
                                        <p:cTn id="8" dur="400" fill="hold"/>
                                        <p:tgtEl>
                                          <p:spTgt spid="183298"/>
                                        </p:tgtEl>
                                        <p:attrNameLst>
                                          <p:attrName>ppt_x</p:attrName>
                                        </p:attrNameLst>
                                      </p:cBhvr>
                                      <p:tavLst>
                                        <p:tav tm="0">
                                          <p:val>
                                            <p:strVal val="#ppt_x"/>
                                          </p:val>
                                        </p:tav>
                                        <p:tav tm="100000">
                                          <p:val>
                                            <p:strVal val="#ppt_x"/>
                                          </p:val>
                                        </p:tav>
                                      </p:tavLst>
                                    </p:anim>
                                    <p:anim calcmode="lin" valueType="num">
                                      <p:cBhvr>
                                        <p:cTn id="9" dur="400" fill="hold"/>
                                        <p:tgtEl>
                                          <p:spTgt spid="18329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32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32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nodeType="afterGroup">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183299">
                                            <p:txEl>
                                              <p:pRg st="1" end="1"/>
                                            </p:txEl>
                                          </p:spTgt>
                                        </p:tgtEl>
                                        <p:attrNameLst>
                                          <p:attrName>style.visibility</p:attrName>
                                        </p:attrNameLst>
                                      </p:cBhvr>
                                      <p:to>
                                        <p:strVal val="visible"/>
                                      </p:to>
                                    </p:set>
                                    <p:animEffect transition="in" filter="fade">
                                      <p:cBhvr>
                                        <p:cTn id="15" dur="50"/>
                                        <p:tgtEl>
                                          <p:spTgt spid="183299">
                                            <p:txEl>
                                              <p:pRg st="1" end="1"/>
                                            </p:txEl>
                                          </p:spTgt>
                                        </p:tgtEl>
                                      </p:cBhvr>
                                    </p:animEffect>
                                    <p:anim calcmode="lin" valueType="num">
                                      <p:cBhvr>
                                        <p:cTn id="16" dur="200" fill="hold"/>
                                        <p:tgtEl>
                                          <p:spTgt spid="183299">
                                            <p:txEl>
                                              <p:pRg st="1" end="1"/>
                                            </p:txEl>
                                          </p:spTgt>
                                        </p:tgtEl>
                                        <p:attrNameLst>
                                          <p:attrName>ppt_x</p:attrName>
                                        </p:attrNameLst>
                                      </p:cBhvr>
                                      <p:tavLst>
                                        <p:tav tm="0">
                                          <p:val>
                                            <p:strVal val="#ppt_x"/>
                                          </p:val>
                                        </p:tav>
                                        <p:tav tm="100000">
                                          <p:val>
                                            <p:strVal val="#ppt_x"/>
                                          </p:val>
                                        </p:tav>
                                      </p:tavLst>
                                    </p:anim>
                                    <p:anim calcmode="lin" valueType="num">
                                      <p:cBhvr>
                                        <p:cTn id="17" dur="200" fill="hold"/>
                                        <p:tgtEl>
                                          <p:spTgt spid="183299">
                                            <p:txEl>
                                              <p:pRg st="1" end="1"/>
                                            </p:txEl>
                                          </p:spTgt>
                                        </p:tgtEl>
                                        <p:attrNameLst>
                                          <p:attrName>ppt_y</p:attrName>
                                        </p:attrNameLst>
                                      </p:cBhvr>
                                      <p:tavLst>
                                        <p:tav tm="0">
                                          <p:val>
                                            <p:strVal val="#ppt_y+0.31"/>
                                          </p:val>
                                        </p:tav>
                                        <p:tav tm="100000">
                                          <p:val>
                                            <p:strVal val="#ppt_y+0.31"/>
                                          </p:val>
                                        </p:tav>
                                      </p:tavLst>
                                    </p:anim>
                                    <p:anim calcmode="lin" valueType="num">
                                      <p:cBhvr>
                                        <p:cTn id="18" dur="300" decel="50000" fill="hold">
                                          <p:stCondLst>
                                            <p:cond delay="200"/>
                                          </p:stCondLst>
                                        </p:cTn>
                                        <p:tgtEl>
                                          <p:spTgt spid="18329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300" decel="50000" fill="hold">
                                          <p:stCondLst>
                                            <p:cond delay="200"/>
                                          </p:stCondLst>
                                        </p:cTn>
                                        <p:tgtEl>
                                          <p:spTgt spid="18329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43" presetClass="entr" presetSubtype="0" fill="hold" grpId="0" nodeType="withEffect">
                                  <p:stCondLst>
                                    <p:cond delay="0"/>
                                  </p:stCondLst>
                                  <p:childTnLst>
                                    <p:set>
                                      <p:cBhvr>
                                        <p:cTn id="21" dur="1" fill="hold">
                                          <p:stCondLst>
                                            <p:cond delay="0"/>
                                          </p:stCondLst>
                                        </p:cTn>
                                        <p:tgtEl>
                                          <p:spTgt spid="183299">
                                            <p:txEl>
                                              <p:pRg st="2" end="2"/>
                                            </p:txEl>
                                          </p:spTgt>
                                        </p:tgtEl>
                                        <p:attrNameLst>
                                          <p:attrName>style.visibility</p:attrName>
                                        </p:attrNameLst>
                                      </p:cBhvr>
                                      <p:to>
                                        <p:strVal val="visible"/>
                                      </p:to>
                                    </p:set>
                                    <p:animEffect transition="in" filter="fade">
                                      <p:cBhvr>
                                        <p:cTn id="22" dur="50"/>
                                        <p:tgtEl>
                                          <p:spTgt spid="183299">
                                            <p:txEl>
                                              <p:pRg st="2" end="2"/>
                                            </p:txEl>
                                          </p:spTgt>
                                        </p:tgtEl>
                                      </p:cBhvr>
                                    </p:animEffect>
                                    <p:anim calcmode="lin" valueType="num">
                                      <p:cBhvr>
                                        <p:cTn id="23" dur="200" fill="hold"/>
                                        <p:tgtEl>
                                          <p:spTgt spid="183299">
                                            <p:txEl>
                                              <p:pRg st="2" end="2"/>
                                            </p:txEl>
                                          </p:spTgt>
                                        </p:tgtEl>
                                        <p:attrNameLst>
                                          <p:attrName>ppt_x</p:attrName>
                                        </p:attrNameLst>
                                      </p:cBhvr>
                                      <p:tavLst>
                                        <p:tav tm="0">
                                          <p:val>
                                            <p:strVal val="#ppt_x"/>
                                          </p:val>
                                        </p:tav>
                                        <p:tav tm="100000">
                                          <p:val>
                                            <p:strVal val="#ppt_x"/>
                                          </p:val>
                                        </p:tav>
                                      </p:tavLst>
                                    </p:anim>
                                    <p:anim calcmode="lin" valueType="num">
                                      <p:cBhvr>
                                        <p:cTn id="24" dur="200" fill="hold"/>
                                        <p:tgtEl>
                                          <p:spTgt spid="183299">
                                            <p:txEl>
                                              <p:pRg st="2" end="2"/>
                                            </p:txEl>
                                          </p:spTgt>
                                        </p:tgtEl>
                                        <p:attrNameLst>
                                          <p:attrName>ppt_y</p:attrName>
                                        </p:attrNameLst>
                                      </p:cBhvr>
                                      <p:tavLst>
                                        <p:tav tm="0">
                                          <p:val>
                                            <p:strVal val="#ppt_y+0.31"/>
                                          </p:val>
                                        </p:tav>
                                        <p:tav tm="100000">
                                          <p:val>
                                            <p:strVal val="#ppt_y+0.31"/>
                                          </p:val>
                                        </p:tav>
                                      </p:tavLst>
                                    </p:anim>
                                    <p:anim calcmode="lin" valueType="num">
                                      <p:cBhvr>
                                        <p:cTn id="25" dur="300" decel="50000" fill="hold">
                                          <p:stCondLst>
                                            <p:cond delay="200"/>
                                          </p:stCondLst>
                                        </p:cTn>
                                        <p:tgtEl>
                                          <p:spTgt spid="18329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300" decel="50000" fill="hold">
                                          <p:stCondLst>
                                            <p:cond delay="200"/>
                                          </p:stCondLst>
                                        </p:cTn>
                                        <p:tgtEl>
                                          <p:spTgt spid="18329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7" presetID="43" presetClass="entr" presetSubtype="0" fill="hold" grpId="0" nodeType="withEffect">
                                  <p:stCondLst>
                                    <p:cond delay="0"/>
                                  </p:stCondLst>
                                  <p:childTnLst>
                                    <p:set>
                                      <p:cBhvr>
                                        <p:cTn id="28" dur="1" fill="hold">
                                          <p:stCondLst>
                                            <p:cond delay="0"/>
                                          </p:stCondLst>
                                        </p:cTn>
                                        <p:tgtEl>
                                          <p:spTgt spid="183299">
                                            <p:txEl>
                                              <p:pRg st="3" end="3"/>
                                            </p:txEl>
                                          </p:spTgt>
                                        </p:tgtEl>
                                        <p:attrNameLst>
                                          <p:attrName>style.visibility</p:attrName>
                                        </p:attrNameLst>
                                      </p:cBhvr>
                                      <p:to>
                                        <p:strVal val="visible"/>
                                      </p:to>
                                    </p:set>
                                    <p:animEffect transition="in" filter="fade">
                                      <p:cBhvr>
                                        <p:cTn id="29" dur="50"/>
                                        <p:tgtEl>
                                          <p:spTgt spid="183299">
                                            <p:txEl>
                                              <p:pRg st="3" end="3"/>
                                            </p:txEl>
                                          </p:spTgt>
                                        </p:tgtEl>
                                      </p:cBhvr>
                                    </p:animEffect>
                                    <p:anim calcmode="lin" valueType="num">
                                      <p:cBhvr>
                                        <p:cTn id="30" dur="200" fill="hold"/>
                                        <p:tgtEl>
                                          <p:spTgt spid="183299">
                                            <p:txEl>
                                              <p:pRg st="3" end="3"/>
                                            </p:txEl>
                                          </p:spTgt>
                                        </p:tgtEl>
                                        <p:attrNameLst>
                                          <p:attrName>ppt_x</p:attrName>
                                        </p:attrNameLst>
                                      </p:cBhvr>
                                      <p:tavLst>
                                        <p:tav tm="0">
                                          <p:val>
                                            <p:strVal val="#ppt_x"/>
                                          </p:val>
                                        </p:tav>
                                        <p:tav tm="100000">
                                          <p:val>
                                            <p:strVal val="#ppt_x"/>
                                          </p:val>
                                        </p:tav>
                                      </p:tavLst>
                                    </p:anim>
                                    <p:anim calcmode="lin" valueType="num">
                                      <p:cBhvr>
                                        <p:cTn id="31" dur="200" fill="hold"/>
                                        <p:tgtEl>
                                          <p:spTgt spid="183299">
                                            <p:txEl>
                                              <p:pRg st="3" end="3"/>
                                            </p:txEl>
                                          </p:spTgt>
                                        </p:tgtEl>
                                        <p:attrNameLst>
                                          <p:attrName>ppt_y</p:attrName>
                                        </p:attrNameLst>
                                      </p:cBhvr>
                                      <p:tavLst>
                                        <p:tav tm="0">
                                          <p:val>
                                            <p:strVal val="#ppt_y+0.31"/>
                                          </p:val>
                                        </p:tav>
                                        <p:tav tm="100000">
                                          <p:val>
                                            <p:strVal val="#ppt_y+0.31"/>
                                          </p:val>
                                        </p:tav>
                                      </p:tavLst>
                                    </p:anim>
                                    <p:anim calcmode="lin" valueType="num">
                                      <p:cBhvr>
                                        <p:cTn id="32" dur="300" decel="50000" fill="hold">
                                          <p:stCondLst>
                                            <p:cond delay="200"/>
                                          </p:stCondLst>
                                        </p:cTn>
                                        <p:tgtEl>
                                          <p:spTgt spid="183299">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300" decel="50000" fill="hold">
                                          <p:stCondLst>
                                            <p:cond delay="200"/>
                                          </p:stCondLst>
                                        </p:cTn>
                                        <p:tgtEl>
                                          <p:spTgt spid="183299">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43" presetClass="entr" presetSubtype="0" fill="hold" grpId="0" nodeType="withEffect">
                                  <p:stCondLst>
                                    <p:cond delay="0"/>
                                  </p:stCondLst>
                                  <p:childTnLst>
                                    <p:set>
                                      <p:cBhvr>
                                        <p:cTn id="35" dur="1" fill="hold">
                                          <p:stCondLst>
                                            <p:cond delay="0"/>
                                          </p:stCondLst>
                                        </p:cTn>
                                        <p:tgtEl>
                                          <p:spTgt spid="183299">
                                            <p:txEl>
                                              <p:pRg st="4" end="4"/>
                                            </p:txEl>
                                          </p:spTgt>
                                        </p:tgtEl>
                                        <p:attrNameLst>
                                          <p:attrName>style.visibility</p:attrName>
                                        </p:attrNameLst>
                                      </p:cBhvr>
                                      <p:to>
                                        <p:strVal val="visible"/>
                                      </p:to>
                                    </p:set>
                                    <p:animEffect transition="in" filter="fade">
                                      <p:cBhvr>
                                        <p:cTn id="36" dur="50"/>
                                        <p:tgtEl>
                                          <p:spTgt spid="183299">
                                            <p:txEl>
                                              <p:pRg st="4" end="4"/>
                                            </p:txEl>
                                          </p:spTgt>
                                        </p:tgtEl>
                                      </p:cBhvr>
                                    </p:animEffect>
                                    <p:anim calcmode="lin" valueType="num">
                                      <p:cBhvr>
                                        <p:cTn id="37" dur="200" fill="hold"/>
                                        <p:tgtEl>
                                          <p:spTgt spid="183299">
                                            <p:txEl>
                                              <p:pRg st="4" end="4"/>
                                            </p:txEl>
                                          </p:spTgt>
                                        </p:tgtEl>
                                        <p:attrNameLst>
                                          <p:attrName>ppt_x</p:attrName>
                                        </p:attrNameLst>
                                      </p:cBhvr>
                                      <p:tavLst>
                                        <p:tav tm="0">
                                          <p:val>
                                            <p:strVal val="#ppt_x"/>
                                          </p:val>
                                        </p:tav>
                                        <p:tav tm="100000">
                                          <p:val>
                                            <p:strVal val="#ppt_x"/>
                                          </p:val>
                                        </p:tav>
                                      </p:tavLst>
                                    </p:anim>
                                    <p:anim calcmode="lin" valueType="num">
                                      <p:cBhvr>
                                        <p:cTn id="38" dur="200" fill="hold"/>
                                        <p:tgtEl>
                                          <p:spTgt spid="183299">
                                            <p:txEl>
                                              <p:pRg st="4" end="4"/>
                                            </p:txEl>
                                          </p:spTgt>
                                        </p:tgtEl>
                                        <p:attrNameLst>
                                          <p:attrName>ppt_y</p:attrName>
                                        </p:attrNameLst>
                                      </p:cBhvr>
                                      <p:tavLst>
                                        <p:tav tm="0">
                                          <p:val>
                                            <p:strVal val="#ppt_y+0.31"/>
                                          </p:val>
                                        </p:tav>
                                        <p:tav tm="100000">
                                          <p:val>
                                            <p:strVal val="#ppt_y+0.31"/>
                                          </p:val>
                                        </p:tav>
                                      </p:tavLst>
                                    </p:anim>
                                    <p:anim calcmode="lin" valueType="num">
                                      <p:cBhvr>
                                        <p:cTn id="39" dur="300" decel="50000" fill="hold">
                                          <p:stCondLst>
                                            <p:cond delay="200"/>
                                          </p:stCondLst>
                                        </p:cTn>
                                        <p:tgtEl>
                                          <p:spTgt spid="18329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300" decel="50000" fill="hold">
                                          <p:stCondLst>
                                            <p:cond delay="200"/>
                                          </p:stCondLst>
                                        </p:cTn>
                                        <p:tgtEl>
                                          <p:spTgt spid="18329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1" presetID="43" presetClass="entr" presetSubtype="0" fill="hold" grpId="0" nodeType="withEffect">
                                  <p:stCondLst>
                                    <p:cond delay="0"/>
                                  </p:stCondLst>
                                  <p:childTnLst>
                                    <p:set>
                                      <p:cBhvr>
                                        <p:cTn id="42" dur="1" fill="hold">
                                          <p:stCondLst>
                                            <p:cond delay="0"/>
                                          </p:stCondLst>
                                        </p:cTn>
                                        <p:tgtEl>
                                          <p:spTgt spid="183299">
                                            <p:txEl>
                                              <p:pRg st="5" end="5"/>
                                            </p:txEl>
                                          </p:spTgt>
                                        </p:tgtEl>
                                        <p:attrNameLst>
                                          <p:attrName>style.visibility</p:attrName>
                                        </p:attrNameLst>
                                      </p:cBhvr>
                                      <p:to>
                                        <p:strVal val="visible"/>
                                      </p:to>
                                    </p:set>
                                    <p:animEffect transition="in" filter="fade">
                                      <p:cBhvr>
                                        <p:cTn id="43" dur="50"/>
                                        <p:tgtEl>
                                          <p:spTgt spid="183299">
                                            <p:txEl>
                                              <p:pRg st="5" end="5"/>
                                            </p:txEl>
                                          </p:spTgt>
                                        </p:tgtEl>
                                      </p:cBhvr>
                                    </p:animEffect>
                                    <p:anim calcmode="lin" valueType="num">
                                      <p:cBhvr>
                                        <p:cTn id="44" dur="200" fill="hold"/>
                                        <p:tgtEl>
                                          <p:spTgt spid="183299">
                                            <p:txEl>
                                              <p:pRg st="5" end="5"/>
                                            </p:txEl>
                                          </p:spTgt>
                                        </p:tgtEl>
                                        <p:attrNameLst>
                                          <p:attrName>ppt_x</p:attrName>
                                        </p:attrNameLst>
                                      </p:cBhvr>
                                      <p:tavLst>
                                        <p:tav tm="0">
                                          <p:val>
                                            <p:strVal val="#ppt_x"/>
                                          </p:val>
                                        </p:tav>
                                        <p:tav tm="100000">
                                          <p:val>
                                            <p:strVal val="#ppt_x"/>
                                          </p:val>
                                        </p:tav>
                                      </p:tavLst>
                                    </p:anim>
                                    <p:anim calcmode="lin" valueType="num">
                                      <p:cBhvr>
                                        <p:cTn id="45" dur="200" fill="hold"/>
                                        <p:tgtEl>
                                          <p:spTgt spid="183299">
                                            <p:txEl>
                                              <p:pRg st="5" end="5"/>
                                            </p:txEl>
                                          </p:spTgt>
                                        </p:tgtEl>
                                        <p:attrNameLst>
                                          <p:attrName>ppt_y</p:attrName>
                                        </p:attrNameLst>
                                      </p:cBhvr>
                                      <p:tavLst>
                                        <p:tav tm="0">
                                          <p:val>
                                            <p:strVal val="#ppt_y+0.31"/>
                                          </p:val>
                                        </p:tav>
                                        <p:tav tm="100000">
                                          <p:val>
                                            <p:strVal val="#ppt_y+0.31"/>
                                          </p:val>
                                        </p:tav>
                                      </p:tavLst>
                                    </p:anim>
                                    <p:anim calcmode="lin" valueType="num">
                                      <p:cBhvr>
                                        <p:cTn id="46" dur="300" decel="50000" fill="hold">
                                          <p:stCondLst>
                                            <p:cond delay="200"/>
                                          </p:stCondLst>
                                        </p:cTn>
                                        <p:tgtEl>
                                          <p:spTgt spid="183299">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300" decel="50000" fill="hold">
                                          <p:stCondLst>
                                            <p:cond delay="200"/>
                                          </p:stCondLst>
                                        </p:cTn>
                                        <p:tgtEl>
                                          <p:spTgt spid="183299">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8" presetID="43" presetClass="entr" presetSubtype="0" fill="hold" grpId="0" nodeType="withEffect">
                                  <p:stCondLst>
                                    <p:cond delay="0"/>
                                  </p:stCondLst>
                                  <p:childTnLst>
                                    <p:set>
                                      <p:cBhvr>
                                        <p:cTn id="49" dur="1" fill="hold">
                                          <p:stCondLst>
                                            <p:cond delay="0"/>
                                          </p:stCondLst>
                                        </p:cTn>
                                        <p:tgtEl>
                                          <p:spTgt spid="183299">
                                            <p:txEl>
                                              <p:pRg st="6" end="6"/>
                                            </p:txEl>
                                          </p:spTgt>
                                        </p:tgtEl>
                                        <p:attrNameLst>
                                          <p:attrName>style.visibility</p:attrName>
                                        </p:attrNameLst>
                                      </p:cBhvr>
                                      <p:to>
                                        <p:strVal val="visible"/>
                                      </p:to>
                                    </p:set>
                                    <p:animEffect transition="in" filter="fade">
                                      <p:cBhvr>
                                        <p:cTn id="50" dur="50"/>
                                        <p:tgtEl>
                                          <p:spTgt spid="183299">
                                            <p:txEl>
                                              <p:pRg st="6" end="6"/>
                                            </p:txEl>
                                          </p:spTgt>
                                        </p:tgtEl>
                                      </p:cBhvr>
                                    </p:animEffect>
                                    <p:anim calcmode="lin" valueType="num">
                                      <p:cBhvr>
                                        <p:cTn id="51" dur="200" fill="hold"/>
                                        <p:tgtEl>
                                          <p:spTgt spid="183299">
                                            <p:txEl>
                                              <p:pRg st="6" end="6"/>
                                            </p:txEl>
                                          </p:spTgt>
                                        </p:tgtEl>
                                        <p:attrNameLst>
                                          <p:attrName>ppt_x</p:attrName>
                                        </p:attrNameLst>
                                      </p:cBhvr>
                                      <p:tavLst>
                                        <p:tav tm="0">
                                          <p:val>
                                            <p:strVal val="#ppt_x"/>
                                          </p:val>
                                        </p:tav>
                                        <p:tav tm="100000">
                                          <p:val>
                                            <p:strVal val="#ppt_x"/>
                                          </p:val>
                                        </p:tav>
                                      </p:tavLst>
                                    </p:anim>
                                    <p:anim calcmode="lin" valueType="num">
                                      <p:cBhvr>
                                        <p:cTn id="52" dur="200" fill="hold"/>
                                        <p:tgtEl>
                                          <p:spTgt spid="183299">
                                            <p:txEl>
                                              <p:pRg st="6" end="6"/>
                                            </p:txEl>
                                          </p:spTgt>
                                        </p:tgtEl>
                                        <p:attrNameLst>
                                          <p:attrName>ppt_y</p:attrName>
                                        </p:attrNameLst>
                                      </p:cBhvr>
                                      <p:tavLst>
                                        <p:tav tm="0">
                                          <p:val>
                                            <p:strVal val="#ppt_y+0.31"/>
                                          </p:val>
                                        </p:tav>
                                        <p:tav tm="100000">
                                          <p:val>
                                            <p:strVal val="#ppt_y+0.31"/>
                                          </p:val>
                                        </p:tav>
                                      </p:tavLst>
                                    </p:anim>
                                    <p:anim calcmode="lin" valueType="num">
                                      <p:cBhvr>
                                        <p:cTn id="53" dur="300" decel="50000" fill="hold">
                                          <p:stCondLst>
                                            <p:cond delay="200"/>
                                          </p:stCondLst>
                                        </p:cTn>
                                        <p:tgtEl>
                                          <p:spTgt spid="183299">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300" decel="50000" fill="hold">
                                          <p:stCondLst>
                                            <p:cond delay="200"/>
                                          </p:stCondLst>
                                        </p:cTn>
                                        <p:tgtEl>
                                          <p:spTgt spid="183299">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P spid="18329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274638"/>
            <a:ext cx="7924800" cy="944562"/>
          </a:xfrm>
        </p:spPr>
        <p:txBody>
          <a:bodyPr>
            <a:normAutofit fontScale="90000"/>
          </a:bodyPr>
          <a:lstStyle/>
          <a:p>
            <a:pPr eaLnBrk="1" fontAlgn="auto" hangingPunct="1">
              <a:spcAft>
                <a:spcPts val="0"/>
              </a:spcAft>
              <a:defRPr/>
            </a:pPr>
            <a:r>
              <a:rPr lang="en-US" sz="5400" dirty="0" smtClean="0"/>
              <a:t>Easy Changes - Personal</a:t>
            </a:r>
          </a:p>
        </p:txBody>
      </p:sp>
      <p:sp>
        <p:nvSpPr>
          <p:cNvPr id="187395" name="Rectangle 3"/>
          <p:cNvSpPr>
            <a:spLocks noGrp="1" noChangeArrowheads="1"/>
          </p:cNvSpPr>
          <p:nvPr>
            <p:ph sz="quarter" idx="13"/>
          </p:nvPr>
        </p:nvSpPr>
        <p:spPr>
          <a:xfrm>
            <a:off x="609600" y="1371600"/>
            <a:ext cx="7924800" cy="4343400"/>
          </a:xfrm>
        </p:spPr>
        <p:txBody>
          <a:bodyPr>
            <a:normAutofit fontScale="92500" lnSpcReduction="10000"/>
          </a:bodyPr>
          <a:lstStyle/>
          <a:p>
            <a:pPr eaLnBrk="1" fontAlgn="auto" hangingPunct="1">
              <a:lnSpc>
                <a:spcPct val="90000"/>
              </a:lnSpc>
              <a:buFont typeface="Arial" pitchFamily="34" charset="0"/>
              <a:buChar char="•"/>
              <a:defRPr/>
            </a:pPr>
            <a:endParaRPr lang="en-US" dirty="0" smtClean="0"/>
          </a:p>
          <a:p>
            <a:pPr eaLnBrk="1" fontAlgn="auto" hangingPunct="1">
              <a:lnSpc>
                <a:spcPct val="90000"/>
              </a:lnSpc>
              <a:buFont typeface="Arial" pitchFamily="34" charset="0"/>
              <a:buChar char="•"/>
              <a:defRPr/>
            </a:pPr>
            <a:r>
              <a:rPr lang="en-US" sz="3200" dirty="0" smtClean="0"/>
              <a:t>Rework the bio and CV – have picture</a:t>
            </a:r>
          </a:p>
          <a:p>
            <a:pPr eaLnBrk="1" fontAlgn="auto" hangingPunct="1">
              <a:lnSpc>
                <a:spcPct val="90000"/>
              </a:lnSpc>
              <a:buFont typeface="Arial" pitchFamily="34" charset="0"/>
              <a:buChar char="•"/>
              <a:defRPr/>
            </a:pPr>
            <a:r>
              <a:rPr lang="en-US" sz="3200" dirty="0" smtClean="0"/>
              <a:t>Prepare to answer the “what kind of work do you do” question with more attention to “what you would like to do”</a:t>
            </a:r>
          </a:p>
          <a:p>
            <a:pPr eaLnBrk="1" fontAlgn="auto" hangingPunct="1">
              <a:lnSpc>
                <a:spcPct val="90000"/>
              </a:lnSpc>
              <a:buFont typeface="Arial" pitchFamily="34" charset="0"/>
              <a:buChar char="•"/>
              <a:defRPr/>
            </a:pPr>
            <a:r>
              <a:rPr lang="en-US" sz="3200" dirty="0" smtClean="0"/>
              <a:t>Build a database of information:</a:t>
            </a:r>
          </a:p>
          <a:p>
            <a:pPr lvl="1" eaLnBrk="1" fontAlgn="auto" hangingPunct="1">
              <a:lnSpc>
                <a:spcPct val="90000"/>
              </a:lnSpc>
              <a:buFont typeface="Arial" pitchFamily="34" charset="0"/>
              <a:buChar char="•"/>
              <a:defRPr/>
            </a:pPr>
            <a:r>
              <a:rPr lang="en-US" sz="3200" dirty="0" smtClean="0"/>
              <a:t>Websites</a:t>
            </a:r>
          </a:p>
          <a:p>
            <a:pPr lvl="1" eaLnBrk="1" fontAlgn="auto" hangingPunct="1">
              <a:lnSpc>
                <a:spcPct val="90000"/>
              </a:lnSpc>
              <a:buFont typeface="Arial" pitchFamily="34" charset="0"/>
              <a:buChar char="•"/>
              <a:defRPr/>
            </a:pPr>
            <a:r>
              <a:rPr lang="en-US" sz="3200" dirty="0" smtClean="0"/>
              <a:t>Publications</a:t>
            </a:r>
          </a:p>
          <a:p>
            <a:pPr lvl="1" eaLnBrk="1" fontAlgn="auto" hangingPunct="1">
              <a:lnSpc>
                <a:spcPct val="90000"/>
              </a:lnSpc>
              <a:buFont typeface="Arial" pitchFamily="34" charset="0"/>
              <a:buChar char="•"/>
              <a:defRPr/>
            </a:pPr>
            <a:r>
              <a:rPr lang="en-US" sz="3200" dirty="0" smtClean="0"/>
              <a:t>Web linking services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fade">
                                      <p:cBhvr>
                                        <p:cTn id="7" dur="800" decel="100000"/>
                                        <p:tgtEl>
                                          <p:spTgt spid="187394"/>
                                        </p:tgtEl>
                                      </p:cBhvr>
                                    </p:animEffect>
                                    <p:anim calcmode="lin" valueType="num">
                                      <p:cBhvr>
                                        <p:cTn id="8" dur="800" decel="100000" fill="hold"/>
                                        <p:tgtEl>
                                          <p:spTgt spid="187394"/>
                                        </p:tgtEl>
                                        <p:attrNameLst>
                                          <p:attrName>style.rotation</p:attrName>
                                        </p:attrNameLst>
                                      </p:cBhvr>
                                      <p:tavLst>
                                        <p:tav tm="0">
                                          <p:val>
                                            <p:fltVal val="-90"/>
                                          </p:val>
                                        </p:tav>
                                        <p:tav tm="100000">
                                          <p:val>
                                            <p:fltVal val="0"/>
                                          </p:val>
                                        </p:tav>
                                      </p:tavLst>
                                    </p:anim>
                                    <p:anim calcmode="lin" valueType="num">
                                      <p:cBhvr>
                                        <p:cTn id="9" dur="800" decel="100000" fill="hold"/>
                                        <p:tgtEl>
                                          <p:spTgt spid="187394"/>
                                        </p:tgtEl>
                                        <p:attrNameLst>
                                          <p:attrName>ppt_x</p:attrName>
                                        </p:attrNameLst>
                                      </p:cBhvr>
                                      <p:tavLst>
                                        <p:tav tm="0">
                                          <p:val>
                                            <p:strVal val="#ppt_x+0.4"/>
                                          </p:val>
                                        </p:tav>
                                        <p:tav tm="100000">
                                          <p:val>
                                            <p:strVal val="#ppt_x-0.05"/>
                                          </p:val>
                                        </p:tav>
                                      </p:tavLst>
                                    </p:anim>
                                    <p:anim calcmode="lin" valueType="num">
                                      <p:cBhvr>
                                        <p:cTn id="10" dur="800" decel="100000" fill="hold"/>
                                        <p:tgtEl>
                                          <p:spTgt spid="1873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73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7394"/>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187395">
                                            <p:txEl>
                                              <p:pRg st="1" end="1"/>
                                            </p:txEl>
                                          </p:spTgt>
                                        </p:tgtEl>
                                        <p:attrNameLst>
                                          <p:attrName>style.visibility</p:attrName>
                                        </p:attrNameLst>
                                      </p:cBhvr>
                                      <p:to>
                                        <p:strVal val="visible"/>
                                      </p:to>
                                    </p:set>
                                    <p:animEffect transition="in" filter="fade">
                                      <p:cBhvr>
                                        <p:cTn id="16" dur="800" decel="100000"/>
                                        <p:tgtEl>
                                          <p:spTgt spid="187395">
                                            <p:txEl>
                                              <p:pRg st="1" end="1"/>
                                            </p:txEl>
                                          </p:spTgt>
                                        </p:tgtEl>
                                      </p:cBhvr>
                                    </p:animEffect>
                                    <p:anim calcmode="lin" valueType="num">
                                      <p:cBhvr>
                                        <p:cTn id="17" dur="800" decel="100000" fill="hold"/>
                                        <p:tgtEl>
                                          <p:spTgt spid="187395">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87395">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87395">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87395">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87395">
                                            <p:txEl>
                                              <p:pRg st="1" end="1"/>
                                            </p:txEl>
                                          </p:spTgt>
                                        </p:tgtEl>
                                        <p:attrNameLst>
                                          <p:attrName>ppt_y</p:attrName>
                                        </p:attrNameLst>
                                      </p:cBhvr>
                                      <p:tavLst>
                                        <p:tav tm="0">
                                          <p:val>
                                            <p:strVal val="#ppt_y+0.1"/>
                                          </p:val>
                                        </p:tav>
                                        <p:tav tm="100000">
                                          <p:val>
                                            <p:strVal val="#ppt_y"/>
                                          </p:val>
                                        </p:tav>
                                      </p:tavLst>
                                    </p:anim>
                                  </p:childTnLst>
                                </p:cTn>
                              </p:par>
                              <p:par>
                                <p:cTn id="22" presetID="30" presetClass="entr" presetSubtype="0" fill="hold" grpId="0" nodeType="withEffect">
                                  <p:stCondLst>
                                    <p:cond delay="0"/>
                                  </p:stCondLst>
                                  <p:childTnLst>
                                    <p:set>
                                      <p:cBhvr>
                                        <p:cTn id="23" dur="1" fill="hold">
                                          <p:stCondLst>
                                            <p:cond delay="0"/>
                                          </p:stCondLst>
                                        </p:cTn>
                                        <p:tgtEl>
                                          <p:spTgt spid="187395">
                                            <p:txEl>
                                              <p:pRg st="2" end="2"/>
                                            </p:txEl>
                                          </p:spTgt>
                                        </p:tgtEl>
                                        <p:attrNameLst>
                                          <p:attrName>style.visibility</p:attrName>
                                        </p:attrNameLst>
                                      </p:cBhvr>
                                      <p:to>
                                        <p:strVal val="visible"/>
                                      </p:to>
                                    </p:set>
                                    <p:animEffect transition="in" filter="fade">
                                      <p:cBhvr>
                                        <p:cTn id="24" dur="800" decel="100000"/>
                                        <p:tgtEl>
                                          <p:spTgt spid="187395">
                                            <p:txEl>
                                              <p:pRg st="2" end="2"/>
                                            </p:txEl>
                                          </p:spTgt>
                                        </p:tgtEl>
                                      </p:cBhvr>
                                    </p:animEffect>
                                    <p:anim calcmode="lin" valueType="num">
                                      <p:cBhvr>
                                        <p:cTn id="25" dur="800" decel="100000" fill="hold"/>
                                        <p:tgtEl>
                                          <p:spTgt spid="187395">
                                            <p:txEl>
                                              <p:pRg st="2" end="2"/>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187395">
                                            <p:txEl>
                                              <p:pRg st="2" end="2"/>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187395">
                                            <p:txEl>
                                              <p:pRg st="2" end="2"/>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7395">
                                            <p:txEl>
                                              <p:pRg st="2" end="2"/>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7395">
                                            <p:txEl>
                                              <p:pRg st="2" end="2"/>
                                            </p:txEl>
                                          </p:spTgt>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0"/>
                                  </p:stCondLst>
                                  <p:childTnLst>
                                    <p:set>
                                      <p:cBhvr>
                                        <p:cTn id="31" dur="1" fill="hold">
                                          <p:stCondLst>
                                            <p:cond delay="0"/>
                                          </p:stCondLst>
                                        </p:cTn>
                                        <p:tgtEl>
                                          <p:spTgt spid="187395">
                                            <p:txEl>
                                              <p:pRg st="3" end="3"/>
                                            </p:txEl>
                                          </p:spTgt>
                                        </p:tgtEl>
                                        <p:attrNameLst>
                                          <p:attrName>style.visibility</p:attrName>
                                        </p:attrNameLst>
                                      </p:cBhvr>
                                      <p:to>
                                        <p:strVal val="visible"/>
                                      </p:to>
                                    </p:set>
                                    <p:animEffect transition="in" filter="fade">
                                      <p:cBhvr>
                                        <p:cTn id="32" dur="800" decel="100000"/>
                                        <p:tgtEl>
                                          <p:spTgt spid="187395">
                                            <p:txEl>
                                              <p:pRg st="3" end="3"/>
                                            </p:txEl>
                                          </p:spTgt>
                                        </p:tgtEl>
                                      </p:cBhvr>
                                    </p:animEffect>
                                    <p:anim calcmode="lin" valueType="num">
                                      <p:cBhvr>
                                        <p:cTn id="33" dur="800" decel="100000" fill="hold"/>
                                        <p:tgtEl>
                                          <p:spTgt spid="187395">
                                            <p:txEl>
                                              <p:pRg st="3" end="3"/>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187395">
                                            <p:txEl>
                                              <p:pRg st="3" end="3"/>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187395">
                                            <p:txEl>
                                              <p:pRg st="3" end="3"/>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87395">
                                            <p:txEl>
                                              <p:pRg st="3" end="3"/>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87395">
                                            <p:txEl>
                                              <p:pRg st="3" end="3"/>
                                            </p:txEl>
                                          </p:spTgt>
                                        </p:tgtEl>
                                        <p:attrNameLst>
                                          <p:attrName>ppt_y</p:attrName>
                                        </p:attrNameLst>
                                      </p:cBhvr>
                                      <p:tavLst>
                                        <p:tav tm="0">
                                          <p:val>
                                            <p:strVal val="#ppt_y+0.1"/>
                                          </p:val>
                                        </p:tav>
                                        <p:tav tm="100000">
                                          <p:val>
                                            <p:strVal val="#ppt_y"/>
                                          </p:val>
                                        </p:tav>
                                      </p:tavLst>
                                    </p:anim>
                                  </p:childTnLst>
                                </p:cTn>
                              </p:par>
                              <p:par>
                                <p:cTn id="38" presetID="30" presetClass="entr" presetSubtype="0" fill="hold" grpId="0" nodeType="withEffect">
                                  <p:stCondLst>
                                    <p:cond delay="0"/>
                                  </p:stCondLst>
                                  <p:childTnLst>
                                    <p:set>
                                      <p:cBhvr>
                                        <p:cTn id="39" dur="1" fill="hold">
                                          <p:stCondLst>
                                            <p:cond delay="0"/>
                                          </p:stCondLst>
                                        </p:cTn>
                                        <p:tgtEl>
                                          <p:spTgt spid="187395">
                                            <p:txEl>
                                              <p:pRg st="4" end="4"/>
                                            </p:txEl>
                                          </p:spTgt>
                                        </p:tgtEl>
                                        <p:attrNameLst>
                                          <p:attrName>style.visibility</p:attrName>
                                        </p:attrNameLst>
                                      </p:cBhvr>
                                      <p:to>
                                        <p:strVal val="visible"/>
                                      </p:to>
                                    </p:set>
                                    <p:animEffect transition="in" filter="fade">
                                      <p:cBhvr>
                                        <p:cTn id="40" dur="800" decel="100000"/>
                                        <p:tgtEl>
                                          <p:spTgt spid="187395">
                                            <p:txEl>
                                              <p:pRg st="4" end="4"/>
                                            </p:txEl>
                                          </p:spTgt>
                                        </p:tgtEl>
                                      </p:cBhvr>
                                    </p:animEffect>
                                    <p:anim calcmode="lin" valueType="num">
                                      <p:cBhvr>
                                        <p:cTn id="41" dur="800" decel="100000" fill="hold"/>
                                        <p:tgtEl>
                                          <p:spTgt spid="187395">
                                            <p:txEl>
                                              <p:pRg st="4" end="4"/>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187395">
                                            <p:txEl>
                                              <p:pRg st="4" end="4"/>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187395">
                                            <p:txEl>
                                              <p:pRg st="4" end="4"/>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87395">
                                            <p:txEl>
                                              <p:pRg st="4" end="4"/>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87395">
                                            <p:txEl>
                                              <p:pRg st="4" end="4"/>
                                            </p:txEl>
                                          </p:spTgt>
                                        </p:tgtEl>
                                        <p:attrNameLst>
                                          <p:attrName>ppt_y</p:attrName>
                                        </p:attrNameLst>
                                      </p:cBhvr>
                                      <p:tavLst>
                                        <p:tav tm="0">
                                          <p:val>
                                            <p:strVal val="#ppt_y+0.1"/>
                                          </p:val>
                                        </p:tav>
                                        <p:tav tm="100000">
                                          <p:val>
                                            <p:strVal val="#ppt_y"/>
                                          </p:val>
                                        </p:tav>
                                      </p:tavLst>
                                    </p:anim>
                                  </p:childTnLst>
                                </p:cTn>
                              </p:par>
                              <p:par>
                                <p:cTn id="46" presetID="30" presetClass="entr" presetSubtype="0" fill="hold" grpId="0" nodeType="withEffect">
                                  <p:stCondLst>
                                    <p:cond delay="0"/>
                                  </p:stCondLst>
                                  <p:childTnLst>
                                    <p:set>
                                      <p:cBhvr>
                                        <p:cTn id="47" dur="1" fill="hold">
                                          <p:stCondLst>
                                            <p:cond delay="0"/>
                                          </p:stCondLst>
                                        </p:cTn>
                                        <p:tgtEl>
                                          <p:spTgt spid="187395">
                                            <p:txEl>
                                              <p:pRg st="5" end="5"/>
                                            </p:txEl>
                                          </p:spTgt>
                                        </p:tgtEl>
                                        <p:attrNameLst>
                                          <p:attrName>style.visibility</p:attrName>
                                        </p:attrNameLst>
                                      </p:cBhvr>
                                      <p:to>
                                        <p:strVal val="visible"/>
                                      </p:to>
                                    </p:set>
                                    <p:animEffect transition="in" filter="fade">
                                      <p:cBhvr>
                                        <p:cTn id="48" dur="800" decel="100000"/>
                                        <p:tgtEl>
                                          <p:spTgt spid="187395">
                                            <p:txEl>
                                              <p:pRg st="5" end="5"/>
                                            </p:txEl>
                                          </p:spTgt>
                                        </p:tgtEl>
                                      </p:cBhvr>
                                    </p:animEffect>
                                    <p:anim calcmode="lin" valueType="num">
                                      <p:cBhvr>
                                        <p:cTn id="49" dur="800" decel="100000" fill="hold"/>
                                        <p:tgtEl>
                                          <p:spTgt spid="187395">
                                            <p:txEl>
                                              <p:pRg st="5" end="5"/>
                                            </p:txEl>
                                          </p:spTgt>
                                        </p:tgtEl>
                                        <p:attrNameLst>
                                          <p:attrName>style.rotation</p:attrName>
                                        </p:attrNameLst>
                                      </p:cBhvr>
                                      <p:tavLst>
                                        <p:tav tm="0">
                                          <p:val>
                                            <p:fltVal val="-90"/>
                                          </p:val>
                                        </p:tav>
                                        <p:tav tm="100000">
                                          <p:val>
                                            <p:fltVal val="0"/>
                                          </p:val>
                                        </p:tav>
                                      </p:tavLst>
                                    </p:anim>
                                    <p:anim calcmode="lin" valueType="num">
                                      <p:cBhvr>
                                        <p:cTn id="50" dur="800" decel="100000" fill="hold"/>
                                        <p:tgtEl>
                                          <p:spTgt spid="187395">
                                            <p:txEl>
                                              <p:pRg st="5" end="5"/>
                                            </p:txEl>
                                          </p:spTgt>
                                        </p:tgtEl>
                                        <p:attrNameLst>
                                          <p:attrName>ppt_x</p:attrName>
                                        </p:attrNameLst>
                                      </p:cBhvr>
                                      <p:tavLst>
                                        <p:tav tm="0">
                                          <p:val>
                                            <p:strVal val="#ppt_x+0.4"/>
                                          </p:val>
                                        </p:tav>
                                        <p:tav tm="100000">
                                          <p:val>
                                            <p:strVal val="#ppt_x-0.05"/>
                                          </p:val>
                                        </p:tav>
                                      </p:tavLst>
                                    </p:anim>
                                    <p:anim calcmode="lin" valueType="num">
                                      <p:cBhvr>
                                        <p:cTn id="51" dur="800" decel="100000" fill="hold"/>
                                        <p:tgtEl>
                                          <p:spTgt spid="187395">
                                            <p:txEl>
                                              <p:pRg st="5" end="5"/>
                                            </p:txEl>
                                          </p:spTgt>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87395">
                                            <p:txEl>
                                              <p:pRg st="5" end="5"/>
                                            </p:txEl>
                                          </p:spTgt>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87395">
                                            <p:txEl>
                                              <p:pRg st="5" end="5"/>
                                            </p:txEl>
                                          </p:spTgt>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87395">
                                            <p:txEl>
                                              <p:pRg st="6" end="6"/>
                                            </p:txEl>
                                          </p:spTgt>
                                        </p:tgtEl>
                                        <p:attrNameLst>
                                          <p:attrName>style.visibility</p:attrName>
                                        </p:attrNameLst>
                                      </p:cBhvr>
                                      <p:to>
                                        <p:strVal val="visible"/>
                                      </p:to>
                                    </p:set>
                                    <p:animEffect transition="in" filter="fade">
                                      <p:cBhvr>
                                        <p:cTn id="56" dur="800" decel="100000"/>
                                        <p:tgtEl>
                                          <p:spTgt spid="187395">
                                            <p:txEl>
                                              <p:pRg st="6" end="6"/>
                                            </p:txEl>
                                          </p:spTgt>
                                        </p:tgtEl>
                                      </p:cBhvr>
                                    </p:animEffect>
                                    <p:anim calcmode="lin" valueType="num">
                                      <p:cBhvr>
                                        <p:cTn id="57" dur="800" decel="100000" fill="hold"/>
                                        <p:tgtEl>
                                          <p:spTgt spid="187395">
                                            <p:txEl>
                                              <p:pRg st="6" end="6"/>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187395">
                                            <p:txEl>
                                              <p:pRg st="6" end="6"/>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187395">
                                            <p:txEl>
                                              <p:pRg st="6" end="6"/>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87395">
                                            <p:txEl>
                                              <p:pRg st="6" end="6"/>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8739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P spid="18739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09600" y="274638"/>
            <a:ext cx="7924800" cy="944562"/>
          </a:xfrm>
        </p:spPr>
        <p:txBody>
          <a:bodyPr>
            <a:normAutofit/>
          </a:bodyPr>
          <a:lstStyle/>
          <a:p>
            <a:pPr eaLnBrk="1" fontAlgn="auto" hangingPunct="1">
              <a:spcAft>
                <a:spcPts val="0"/>
              </a:spcAft>
              <a:defRPr/>
            </a:pPr>
            <a:r>
              <a:rPr lang="en-US" sz="4800" dirty="0" smtClean="0"/>
              <a:t>Tougher Changes</a:t>
            </a:r>
          </a:p>
        </p:txBody>
      </p:sp>
      <p:sp>
        <p:nvSpPr>
          <p:cNvPr id="191491" name="Rectangle 3"/>
          <p:cNvSpPr>
            <a:spLocks noGrp="1" noChangeArrowheads="1"/>
          </p:cNvSpPr>
          <p:nvPr>
            <p:ph sz="quarter" idx="13"/>
          </p:nvPr>
        </p:nvSpPr>
        <p:spPr>
          <a:xfrm>
            <a:off x="609600" y="1371600"/>
            <a:ext cx="7924800" cy="4343400"/>
          </a:xfrm>
        </p:spPr>
        <p:txBody>
          <a:bodyPr>
            <a:noAutofit/>
          </a:bodyPr>
          <a:lstStyle/>
          <a:p>
            <a:pPr eaLnBrk="1" fontAlgn="auto" hangingPunct="1">
              <a:buFont typeface="Arial" pitchFamily="34" charset="0"/>
              <a:buChar char="•"/>
              <a:defRPr/>
            </a:pPr>
            <a:r>
              <a:rPr lang="en-US" sz="2800" dirty="0" smtClean="0"/>
              <a:t>Leave your firm?</a:t>
            </a:r>
          </a:p>
          <a:p>
            <a:pPr eaLnBrk="1" fontAlgn="auto" hangingPunct="1">
              <a:buFont typeface="Arial" pitchFamily="34" charset="0"/>
              <a:buChar char="•"/>
              <a:defRPr/>
            </a:pPr>
            <a:r>
              <a:rPr lang="en-US" sz="2800" dirty="0" smtClean="0"/>
              <a:t>Cold Turkey by referring work?</a:t>
            </a:r>
          </a:p>
          <a:p>
            <a:pPr eaLnBrk="1" fontAlgn="auto" hangingPunct="1">
              <a:buFont typeface="Arial" pitchFamily="34" charset="0"/>
              <a:buChar char="•"/>
              <a:defRPr/>
            </a:pPr>
            <a:r>
              <a:rPr lang="en-US" sz="2800" dirty="0" smtClean="0"/>
              <a:t>Parallel Tracks</a:t>
            </a:r>
          </a:p>
          <a:p>
            <a:pPr lvl="1" eaLnBrk="1" fontAlgn="auto" hangingPunct="1">
              <a:buFont typeface="Arial" pitchFamily="34" charset="0"/>
              <a:buChar char="•"/>
              <a:defRPr/>
            </a:pPr>
            <a:r>
              <a:rPr lang="en-US" sz="2800" dirty="0" smtClean="0"/>
              <a:t>Run-off commodity work</a:t>
            </a:r>
          </a:p>
          <a:p>
            <a:pPr lvl="1" eaLnBrk="1" fontAlgn="auto" hangingPunct="1">
              <a:buFont typeface="Arial" pitchFamily="34" charset="0"/>
              <a:buChar char="•"/>
              <a:defRPr/>
            </a:pPr>
            <a:r>
              <a:rPr lang="en-US" sz="2800" dirty="0" smtClean="0"/>
              <a:t>Reassign work to younger lawyers</a:t>
            </a:r>
          </a:p>
          <a:p>
            <a:pPr lvl="1" eaLnBrk="1" fontAlgn="auto" hangingPunct="1">
              <a:buFont typeface="Arial" pitchFamily="34" charset="0"/>
              <a:buChar char="•"/>
              <a:defRPr/>
            </a:pPr>
            <a:r>
              <a:rPr lang="en-US" sz="2800" dirty="0" smtClean="0"/>
              <a:t>Keep some work that will get you into court/trials</a:t>
            </a:r>
          </a:p>
          <a:p>
            <a:pPr eaLnBrk="1" fontAlgn="auto" hangingPunct="1">
              <a:buFont typeface="Arial" pitchFamily="34" charset="0"/>
              <a:buChar char="•"/>
              <a:defRPr/>
            </a:pPr>
            <a:r>
              <a:rPr lang="en-US" sz="2800" dirty="0" smtClean="0"/>
              <a:t>Ask existing clients for different work</a:t>
            </a:r>
          </a:p>
          <a:p>
            <a:pPr lvl="1" eaLnBrk="1" fontAlgn="auto" hangingPunct="1">
              <a:buFont typeface="Arial" pitchFamily="34" charset="0"/>
              <a:buChar char="•"/>
              <a:defRPr/>
            </a:pPr>
            <a:r>
              <a:rPr lang="en-US" sz="2800" dirty="0" smtClean="0"/>
              <a:t>Introductions to other departments</a:t>
            </a: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191490"/>
                                        </p:tgtEl>
                                        <p:attrNameLst>
                                          <p:attrName>style.visibility</p:attrName>
                                        </p:attrNameLst>
                                      </p:cBhvr>
                                      <p:to>
                                        <p:strVal val="visible"/>
                                      </p:to>
                                    </p:set>
                                    <p:anim calcmode="lin" valueType="num">
                                      <p:cBhvr>
                                        <p:cTn id="7" dur="500" fill="hold"/>
                                        <p:tgtEl>
                                          <p:spTgt spid="19149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149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149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1490"/>
                                        </p:tgtEl>
                                        <p:attrNameLst>
                                          <p:attrName>ppt_y</p:attrName>
                                        </p:attrNameLst>
                                      </p:cBhvr>
                                      <p:tavLst>
                                        <p:tav tm="0">
                                          <p:val>
                                            <p:strVal val="#ppt_y"/>
                                          </p:val>
                                        </p:tav>
                                        <p:tav tm="100000">
                                          <p:val>
                                            <p:strVal val="#ppt_y"/>
                                          </p:val>
                                        </p:tav>
                                      </p:tavLst>
                                    </p:anim>
                                  </p:childTnLst>
                                </p:cTn>
                              </p:par>
                              <p:par>
                                <p:cTn id="11" presetID="9" presetClass="entr" presetSubtype="0" fill="hold" grpId="0" nodeType="withEffect">
                                  <p:stCondLst>
                                    <p:cond delay="0"/>
                                  </p:stCondLst>
                                  <p:childTnLst>
                                    <p:set>
                                      <p:cBhvr>
                                        <p:cTn id="12" dur="1" fill="hold">
                                          <p:stCondLst>
                                            <p:cond delay="0"/>
                                          </p:stCondLst>
                                        </p:cTn>
                                        <p:tgtEl>
                                          <p:spTgt spid="191491">
                                            <p:txEl>
                                              <p:pRg st="0" end="0"/>
                                            </p:txEl>
                                          </p:spTgt>
                                        </p:tgtEl>
                                        <p:attrNameLst>
                                          <p:attrName>style.visibility</p:attrName>
                                        </p:attrNameLst>
                                      </p:cBhvr>
                                      <p:to>
                                        <p:strVal val="visible"/>
                                      </p:to>
                                    </p:set>
                                    <p:animEffect transition="in" filter="dissolve">
                                      <p:cBhvr>
                                        <p:cTn id="13" dur="500"/>
                                        <p:tgtEl>
                                          <p:spTgt spid="191491">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1491">
                                            <p:txEl>
                                              <p:pRg st="1" end="1"/>
                                            </p:txEl>
                                          </p:spTgt>
                                        </p:tgtEl>
                                        <p:attrNameLst>
                                          <p:attrName>style.visibility</p:attrName>
                                        </p:attrNameLst>
                                      </p:cBhvr>
                                      <p:to>
                                        <p:strVal val="visible"/>
                                      </p:to>
                                    </p:set>
                                    <p:animEffect transition="in" filter="dissolve">
                                      <p:cBhvr>
                                        <p:cTn id="16" dur="1000"/>
                                        <p:tgtEl>
                                          <p:spTgt spid="191491">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Effect transition="in" filter="dissolve">
                                      <p:cBhvr>
                                        <p:cTn id="19" dur="1000"/>
                                        <p:tgtEl>
                                          <p:spTgt spid="191491">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1491">
                                            <p:txEl>
                                              <p:pRg st="3" end="3"/>
                                            </p:txEl>
                                          </p:spTgt>
                                        </p:tgtEl>
                                        <p:attrNameLst>
                                          <p:attrName>style.visibility</p:attrName>
                                        </p:attrNameLst>
                                      </p:cBhvr>
                                      <p:to>
                                        <p:strVal val="visible"/>
                                      </p:to>
                                    </p:set>
                                    <p:animEffect transition="in" filter="dissolve">
                                      <p:cBhvr>
                                        <p:cTn id="22" dur="1000"/>
                                        <p:tgtEl>
                                          <p:spTgt spid="19149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1491">
                                            <p:txEl>
                                              <p:pRg st="4" end="4"/>
                                            </p:txEl>
                                          </p:spTgt>
                                        </p:tgtEl>
                                        <p:attrNameLst>
                                          <p:attrName>style.visibility</p:attrName>
                                        </p:attrNameLst>
                                      </p:cBhvr>
                                      <p:to>
                                        <p:strVal val="visible"/>
                                      </p:to>
                                    </p:set>
                                    <p:animEffect transition="in" filter="dissolve">
                                      <p:cBhvr>
                                        <p:cTn id="25" dur="1000"/>
                                        <p:tgtEl>
                                          <p:spTgt spid="191491">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1491">
                                            <p:txEl>
                                              <p:pRg st="5" end="5"/>
                                            </p:txEl>
                                          </p:spTgt>
                                        </p:tgtEl>
                                        <p:attrNameLst>
                                          <p:attrName>style.visibility</p:attrName>
                                        </p:attrNameLst>
                                      </p:cBhvr>
                                      <p:to>
                                        <p:strVal val="visible"/>
                                      </p:to>
                                    </p:set>
                                    <p:animEffect transition="in" filter="dissolve">
                                      <p:cBhvr>
                                        <p:cTn id="28" dur="1000"/>
                                        <p:tgtEl>
                                          <p:spTgt spid="191491">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animEffect transition="in" filter="dissolve">
                                      <p:cBhvr>
                                        <p:cTn id="31" dur="1000"/>
                                        <p:tgtEl>
                                          <p:spTgt spid="191491">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1491">
                                            <p:txEl>
                                              <p:pRg st="7" end="7"/>
                                            </p:txEl>
                                          </p:spTgt>
                                        </p:tgtEl>
                                        <p:attrNameLst>
                                          <p:attrName>style.visibility</p:attrName>
                                        </p:attrNameLst>
                                      </p:cBhvr>
                                      <p:to>
                                        <p:strVal val="visible"/>
                                      </p:to>
                                    </p:set>
                                    <p:animEffect transition="in" filter="dissolve">
                                      <p:cBhvr>
                                        <p:cTn id="34" dur="1000"/>
                                        <p:tgtEl>
                                          <p:spTgt spid="1914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P spid="19149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normAutofit/>
          </a:bodyPr>
          <a:lstStyle/>
          <a:p>
            <a:pPr eaLnBrk="1" fontAlgn="auto" hangingPunct="1">
              <a:spcAft>
                <a:spcPts val="0"/>
              </a:spcAft>
              <a:defRPr/>
            </a:pPr>
            <a:r>
              <a:rPr lang="en-US" sz="4800" dirty="0" smtClean="0"/>
              <a:t>Toughest Changes</a:t>
            </a:r>
          </a:p>
        </p:txBody>
      </p:sp>
      <p:sp>
        <p:nvSpPr>
          <p:cNvPr id="192515" name="Rectangle 3"/>
          <p:cNvSpPr>
            <a:spLocks noGrp="1" noChangeArrowheads="1"/>
          </p:cNvSpPr>
          <p:nvPr>
            <p:ph sz="quarter" idx="13"/>
          </p:nvPr>
        </p:nvSpPr>
        <p:spPr>
          <a:xfrm>
            <a:off x="609600" y="1600200"/>
            <a:ext cx="7924800" cy="4419600"/>
          </a:xfrm>
        </p:spPr>
        <p:txBody>
          <a:bodyPr>
            <a:normAutofit lnSpcReduction="10000"/>
          </a:bodyPr>
          <a:lstStyle/>
          <a:p>
            <a:pPr eaLnBrk="1" fontAlgn="auto" hangingPunct="1">
              <a:lnSpc>
                <a:spcPct val="90000"/>
              </a:lnSpc>
              <a:buFont typeface="Arial" pitchFamily="34" charset="0"/>
              <a:buChar char="•"/>
              <a:defRPr/>
            </a:pPr>
            <a:r>
              <a:rPr lang="en-US" sz="3200" dirty="0" smtClean="0"/>
              <a:t>Resolve to lose your biggest client</a:t>
            </a:r>
          </a:p>
          <a:p>
            <a:pPr eaLnBrk="1" fontAlgn="auto" hangingPunct="1">
              <a:lnSpc>
                <a:spcPct val="90000"/>
              </a:lnSpc>
              <a:buFont typeface="Arial" pitchFamily="34" charset="0"/>
              <a:buChar char="•"/>
              <a:defRPr/>
            </a:pPr>
            <a:r>
              <a:rPr lang="en-US" sz="3200" dirty="0" smtClean="0"/>
              <a:t>Billable hours may slip for a while – maybe for good</a:t>
            </a:r>
          </a:p>
          <a:p>
            <a:pPr eaLnBrk="1" fontAlgn="auto" hangingPunct="1">
              <a:lnSpc>
                <a:spcPct val="90000"/>
              </a:lnSpc>
              <a:buFont typeface="Arial" pitchFamily="34" charset="0"/>
              <a:buChar char="•"/>
              <a:defRPr/>
            </a:pPr>
            <a:r>
              <a:rPr lang="en-US" sz="3200" dirty="0" smtClean="0"/>
              <a:t>Possible tension with partners as hours go down and </a:t>
            </a:r>
            <a:r>
              <a:rPr lang="en-US" sz="3200" b="1" u="sng" dirty="0" smtClean="0"/>
              <a:t>rate goes up</a:t>
            </a:r>
          </a:p>
          <a:p>
            <a:pPr eaLnBrk="1" fontAlgn="auto" hangingPunct="1">
              <a:lnSpc>
                <a:spcPct val="90000"/>
              </a:lnSpc>
              <a:buFont typeface="Arial" pitchFamily="34" charset="0"/>
              <a:buChar char="•"/>
              <a:defRPr/>
            </a:pPr>
            <a:r>
              <a:rPr lang="en-US" sz="3200" dirty="0" smtClean="0"/>
              <a:t>Realize that time with old clients may be unproductive</a:t>
            </a:r>
          </a:p>
          <a:p>
            <a:pPr eaLnBrk="1" fontAlgn="auto" hangingPunct="1">
              <a:lnSpc>
                <a:spcPct val="90000"/>
              </a:lnSpc>
              <a:buFont typeface="Arial" pitchFamily="34" charset="0"/>
              <a:buChar char="•"/>
              <a:defRPr/>
            </a:pPr>
            <a:r>
              <a:rPr lang="en-US" sz="3200" dirty="0" smtClean="0"/>
              <a:t>Travel time – away from home time – should increase</a:t>
            </a:r>
          </a:p>
          <a:p>
            <a:pPr eaLnBrk="1" fontAlgn="auto" hangingPunct="1">
              <a:lnSpc>
                <a:spcPct val="90000"/>
              </a:lnSpc>
              <a:buFont typeface="Arial" pitchFamily="34" charset="0"/>
              <a:buChar char="•"/>
              <a:defRPr/>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dissolve">
                                      <p:cBhvr>
                                        <p:cTn id="7" dur="500"/>
                                        <p:tgtEl>
                                          <p:spTgt spid="1925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2515">
                                            <p:txEl>
                                              <p:pRg st="0" end="0"/>
                                            </p:txEl>
                                          </p:spTgt>
                                        </p:tgtEl>
                                        <p:attrNameLst>
                                          <p:attrName>style.visibility</p:attrName>
                                        </p:attrNameLst>
                                      </p:cBhvr>
                                      <p:to>
                                        <p:strVal val="visible"/>
                                      </p:to>
                                    </p:set>
                                    <p:animEffect transition="in" filter="dissolve">
                                      <p:cBhvr>
                                        <p:cTn id="11" dur="500"/>
                                        <p:tgtEl>
                                          <p:spTgt spid="192515">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92515">
                                            <p:txEl>
                                              <p:pRg st="1" end="1"/>
                                            </p:txEl>
                                          </p:spTgt>
                                        </p:tgtEl>
                                        <p:attrNameLst>
                                          <p:attrName>style.visibility</p:attrName>
                                        </p:attrNameLst>
                                      </p:cBhvr>
                                      <p:to>
                                        <p:strVal val="visible"/>
                                      </p:to>
                                    </p:set>
                                    <p:animEffect transition="in" filter="dissolve">
                                      <p:cBhvr>
                                        <p:cTn id="15" dur="1000"/>
                                        <p:tgtEl>
                                          <p:spTgt spid="192515">
                                            <p:txEl>
                                              <p:pRg st="1" end="1"/>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92515">
                                            <p:txEl>
                                              <p:pRg st="2" end="2"/>
                                            </p:txEl>
                                          </p:spTgt>
                                        </p:tgtEl>
                                        <p:attrNameLst>
                                          <p:attrName>style.visibility</p:attrName>
                                        </p:attrNameLst>
                                      </p:cBhvr>
                                      <p:to>
                                        <p:strVal val="visible"/>
                                      </p:to>
                                    </p:set>
                                    <p:animEffect transition="in" filter="dissolve">
                                      <p:cBhvr>
                                        <p:cTn id="19" dur="1000"/>
                                        <p:tgtEl>
                                          <p:spTgt spid="192515">
                                            <p:txEl>
                                              <p:pRg st="2" end="2"/>
                                            </p:txEl>
                                          </p:spTgt>
                                        </p:tgtEl>
                                      </p:cBhvr>
                                    </p:animEffect>
                                  </p:childTnLst>
                                </p:cTn>
                              </p:par>
                            </p:childTnLst>
                          </p:cTn>
                        </p:par>
                        <p:par>
                          <p:cTn id="20" fill="hold" nodeType="afterGroup">
                            <p:stCondLst>
                              <p:cond delay="3000"/>
                            </p:stCondLst>
                            <p:childTnLst>
                              <p:par>
                                <p:cTn id="21" presetID="9" presetClass="entr" presetSubtype="0" fill="hold" grpId="0" nodeType="afterEffect">
                                  <p:stCondLst>
                                    <p:cond delay="0"/>
                                  </p:stCondLst>
                                  <p:childTnLst>
                                    <p:set>
                                      <p:cBhvr>
                                        <p:cTn id="22" dur="1" fill="hold">
                                          <p:stCondLst>
                                            <p:cond delay="0"/>
                                          </p:stCondLst>
                                        </p:cTn>
                                        <p:tgtEl>
                                          <p:spTgt spid="192515">
                                            <p:txEl>
                                              <p:pRg st="3" end="3"/>
                                            </p:txEl>
                                          </p:spTgt>
                                        </p:tgtEl>
                                        <p:attrNameLst>
                                          <p:attrName>style.visibility</p:attrName>
                                        </p:attrNameLst>
                                      </p:cBhvr>
                                      <p:to>
                                        <p:strVal val="visible"/>
                                      </p:to>
                                    </p:set>
                                    <p:animEffect transition="in" filter="dissolve">
                                      <p:cBhvr>
                                        <p:cTn id="23" dur="1000"/>
                                        <p:tgtEl>
                                          <p:spTgt spid="192515">
                                            <p:txEl>
                                              <p:pRg st="3" end="3"/>
                                            </p:txEl>
                                          </p:spTgt>
                                        </p:tgtEl>
                                      </p:cBhvr>
                                    </p:animEffect>
                                  </p:childTnLst>
                                </p:cTn>
                              </p:par>
                            </p:childTnLst>
                          </p:cTn>
                        </p:par>
                        <p:par>
                          <p:cTn id="24" fill="hold" nodeType="afterGroup">
                            <p:stCondLst>
                              <p:cond delay="4000"/>
                            </p:stCondLst>
                            <p:childTnLst>
                              <p:par>
                                <p:cTn id="25" presetID="9" presetClass="entr" presetSubtype="0" fill="hold" grpId="0" nodeType="afterEffect">
                                  <p:stCondLst>
                                    <p:cond delay="0"/>
                                  </p:stCondLst>
                                  <p:childTnLst>
                                    <p:set>
                                      <p:cBhvr>
                                        <p:cTn id="26" dur="1" fill="hold">
                                          <p:stCondLst>
                                            <p:cond delay="0"/>
                                          </p:stCondLst>
                                        </p:cTn>
                                        <p:tgtEl>
                                          <p:spTgt spid="192515">
                                            <p:txEl>
                                              <p:pRg st="4" end="4"/>
                                            </p:txEl>
                                          </p:spTgt>
                                        </p:tgtEl>
                                        <p:attrNameLst>
                                          <p:attrName>style.visibility</p:attrName>
                                        </p:attrNameLst>
                                      </p:cBhvr>
                                      <p:to>
                                        <p:strVal val="visible"/>
                                      </p:to>
                                    </p:set>
                                    <p:animEffect transition="in" filter="dissolve">
                                      <p:cBhvr>
                                        <p:cTn id="27" dur="1000"/>
                                        <p:tgtEl>
                                          <p:spTgt spid="192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p:bldP spid="19251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itle 1"/>
          <p:cNvSpPr>
            <a:spLocks noGrp="1"/>
          </p:cNvSpPr>
          <p:nvPr>
            <p:ph type="title" idx="4294967295"/>
          </p:nvPr>
        </p:nvSpPr>
        <p:spPr>
          <a:xfrm>
            <a:off x="0" y="381000"/>
            <a:ext cx="8001000" cy="838200"/>
          </a:xfrm>
        </p:spPr>
        <p:txBody>
          <a:bodyPr>
            <a:normAutofit fontScale="90000"/>
          </a:bodyPr>
          <a:lstStyle/>
          <a:p>
            <a:pPr eaLnBrk="1" fontAlgn="auto" hangingPunct="1">
              <a:spcAft>
                <a:spcPts val="0"/>
              </a:spcAft>
              <a:defRPr/>
            </a:pPr>
            <a:r>
              <a:rPr lang="en-US" sz="5400" smtClean="0"/>
              <a:t>Your Firm’s Brand	</a:t>
            </a:r>
          </a:p>
        </p:txBody>
      </p:sp>
      <p:sp>
        <p:nvSpPr>
          <p:cNvPr id="3" name="Content Placeholder 2"/>
          <p:cNvSpPr>
            <a:spLocks noGrp="1"/>
          </p:cNvSpPr>
          <p:nvPr>
            <p:ph idx="4294967295"/>
          </p:nvPr>
        </p:nvSpPr>
        <p:spPr>
          <a:xfrm>
            <a:off x="0" y="1295400"/>
            <a:ext cx="7772400" cy="4648200"/>
          </a:xfrm>
        </p:spPr>
        <p:txBody>
          <a:bodyPr>
            <a:normAutofit lnSpcReduction="10000"/>
          </a:bodyPr>
          <a:lstStyle/>
          <a:p>
            <a:pPr marL="469900" indent="-469900" eaLnBrk="1" fontAlgn="auto" hangingPunct="1">
              <a:lnSpc>
                <a:spcPct val="90000"/>
              </a:lnSpc>
              <a:buFont typeface="Arial" pitchFamily="34" charset="0"/>
              <a:buChar char="•"/>
              <a:defRPr/>
            </a:pPr>
            <a:r>
              <a:rPr lang="en-US" sz="4400" dirty="0" smtClean="0"/>
              <a:t>“A brand is a promise.”  Of:</a:t>
            </a:r>
          </a:p>
          <a:p>
            <a:pPr marL="908050" lvl="1" indent="-436563" eaLnBrk="1" fontAlgn="auto" hangingPunct="1">
              <a:lnSpc>
                <a:spcPct val="90000"/>
              </a:lnSpc>
              <a:buFont typeface="Arial" pitchFamily="34" charset="0"/>
              <a:buChar char="•"/>
              <a:defRPr/>
            </a:pPr>
            <a:r>
              <a:rPr lang="en-US" sz="4000" dirty="0" smtClean="0"/>
              <a:t>Consistency</a:t>
            </a:r>
          </a:p>
          <a:p>
            <a:pPr marL="1304925" lvl="2" indent="-395288" eaLnBrk="1" fontAlgn="auto" hangingPunct="1">
              <a:lnSpc>
                <a:spcPct val="90000"/>
              </a:lnSpc>
              <a:buFont typeface="Arial" pitchFamily="34" charset="0"/>
              <a:buChar char="•"/>
              <a:defRPr/>
            </a:pPr>
            <a:r>
              <a:rPr lang="en-US" sz="3200" dirty="0" smtClean="0"/>
              <a:t>Of approach;</a:t>
            </a:r>
          </a:p>
          <a:p>
            <a:pPr marL="1304925" lvl="2" indent="-395288" eaLnBrk="1" fontAlgn="auto" hangingPunct="1">
              <a:lnSpc>
                <a:spcPct val="90000"/>
              </a:lnSpc>
              <a:buFont typeface="Arial" pitchFamily="34" charset="0"/>
              <a:buChar char="•"/>
              <a:defRPr/>
            </a:pPr>
            <a:r>
              <a:rPr lang="en-US" sz="3200" dirty="0" smtClean="0"/>
              <a:t>In all marketing and communication materials;</a:t>
            </a:r>
          </a:p>
          <a:p>
            <a:pPr marL="1304925" lvl="2" indent="-395288" eaLnBrk="1" fontAlgn="auto" hangingPunct="1">
              <a:lnSpc>
                <a:spcPct val="90000"/>
              </a:lnSpc>
              <a:buFont typeface="Arial" pitchFamily="34" charset="0"/>
              <a:buChar char="•"/>
              <a:defRPr/>
            </a:pPr>
            <a:r>
              <a:rPr lang="en-US" sz="3200" dirty="0" smtClean="0"/>
              <a:t>Above all, of the firm’s culture as embodied by every one of its lawyers</a:t>
            </a:r>
          </a:p>
          <a:p>
            <a:pPr marL="909637" lvl="2" indent="0" eaLnBrk="1" fontAlgn="auto" hangingPunct="1">
              <a:lnSpc>
                <a:spcPct val="90000"/>
              </a:lnSpc>
              <a:buFont typeface="Arial" pitchFamily="34" charset="0"/>
              <a:buNone/>
              <a:defRPr/>
            </a:pPr>
            <a:r>
              <a:rPr lang="en-US" sz="3200" dirty="0" smtClean="0"/>
              <a:t>And:</a:t>
            </a:r>
          </a:p>
          <a:p>
            <a:pPr marL="1304925" lvl="2" indent="-395288" eaLnBrk="1" fontAlgn="auto" hangingPunct="1">
              <a:lnSpc>
                <a:spcPct val="90000"/>
              </a:lnSpc>
              <a:buFontTx/>
              <a:buNone/>
              <a:defRPr/>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2370"/>
                                        </p:tgtEl>
                                        <p:attrNameLst>
                                          <p:attrName>style.visibility</p:attrName>
                                        </p:attrNameLst>
                                      </p:cBhvr>
                                      <p:to>
                                        <p:strVal val="visible"/>
                                      </p:to>
                                    </p:set>
                                    <p:animEffect transition="in" filter="fade">
                                      <p:cBhvr>
                                        <p:cTn id="7" dur="500"/>
                                        <p:tgtEl>
                                          <p:spTgt spid="44237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lide(fromBottom)">
                                      <p:cBhvr>
                                        <p:cTn id="11" dur="500"/>
                                        <p:tgtEl>
                                          <p:spTgt spid="3">
                                            <p:txEl>
                                              <p:pRg st="0" end="0"/>
                                            </p:txEl>
                                          </p:spTgt>
                                        </p:tgtEl>
                                      </p:cBhvr>
                                    </p:animEffect>
                                  </p:childTnLst>
                                </p:cTn>
                              </p:par>
                              <p:par>
                                <p:cTn id="12" presetID="1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lide(fromBottom)">
                                      <p:cBhvr>
                                        <p:cTn id="14" dur="500"/>
                                        <p:tgtEl>
                                          <p:spTgt spid="3">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lide(fromBottom)">
                                      <p:cBhvr>
                                        <p:cTn id="20" dur="500"/>
                                        <p:tgtEl>
                                          <p:spTgt spid="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lide(fromBottom)">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62000"/>
            <a:ext cx="7239000" cy="4770438"/>
          </a:xfrm>
          <a:prstGeom prst="rect">
            <a:avLst/>
          </a:prstGeom>
        </p:spPr>
        <p:txBody>
          <a:bodyPr>
            <a:spAutoFit/>
          </a:bodyPr>
          <a:lstStyle/>
          <a:p>
            <a:pPr marL="908050" lvl="1" indent="-436563" algn="l" eaLnBrk="1" fontAlgn="auto" hangingPunct="1">
              <a:lnSpc>
                <a:spcPct val="90000"/>
              </a:lnSpc>
              <a:spcBef>
                <a:spcPct val="20000"/>
              </a:spcBef>
              <a:spcAft>
                <a:spcPts val="600"/>
              </a:spcAft>
              <a:buClr>
                <a:srgbClr val="DC9E1F"/>
              </a:buClr>
              <a:buFont typeface="Arial" pitchFamily="34" charset="0"/>
              <a:buChar char="•"/>
              <a:defRPr/>
            </a:pPr>
            <a:r>
              <a:rPr lang="en-US" sz="5400" spc="30" dirty="0">
                <a:solidFill>
                  <a:srgbClr val="FFFFFF"/>
                </a:solidFill>
                <a:latin typeface="Arial Narrow"/>
              </a:rPr>
              <a:t>Reliability</a:t>
            </a:r>
          </a:p>
          <a:p>
            <a:pPr marL="1304925" lvl="2" indent="-395288" algn="l" eaLnBrk="1" fontAlgn="auto" hangingPunct="1">
              <a:lnSpc>
                <a:spcPct val="90000"/>
              </a:lnSpc>
              <a:spcBef>
                <a:spcPct val="20000"/>
              </a:spcBef>
              <a:spcAft>
                <a:spcPts val="600"/>
              </a:spcAft>
              <a:buClr>
                <a:srgbClr val="DC9E1F"/>
              </a:buClr>
              <a:buFont typeface="Arial" pitchFamily="34" charset="0"/>
              <a:buChar char="•"/>
              <a:defRPr/>
            </a:pPr>
            <a:r>
              <a:rPr lang="en-US" sz="3600" spc="30" dirty="0">
                <a:solidFill>
                  <a:srgbClr val="FFFFFF"/>
                </a:solidFill>
                <a:latin typeface="Arial Narrow"/>
              </a:rPr>
              <a:t>No surprises;</a:t>
            </a:r>
          </a:p>
          <a:p>
            <a:pPr marL="1304925" lvl="2" indent="-395288" algn="l" eaLnBrk="1" fontAlgn="auto" hangingPunct="1">
              <a:lnSpc>
                <a:spcPct val="90000"/>
              </a:lnSpc>
              <a:spcBef>
                <a:spcPct val="20000"/>
              </a:spcBef>
              <a:spcAft>
                <a:spcPts val="600"/>
              </a:spcAft>
              <a:buClr>
                <a:srgbClr val="DC9E1F"/>
              </a:buClr>
              <a:buFont typeface="Arial" pitchFamily="34" charset="0"/>
              <a:buChar char="•"/>
              <a:defRPr/>
            </a:pPr>
            <a:r>
              <a:rPr lang="en-US" sz="3600" spc="30" dirty="0">
                <a:solidFill>
                  <a:srgbClr val="FFFFFF"/>
                </a:solidFill>
                <a:latin typeface="Arial Narrow"/>
              </a:rPr>
              <a:t>Great Billing Practices;</a:t>
            </a:r>
          </a:p>
          <a:p>
            <a:pPr marL="1304925" lvl="2" indent="-395288" algn="l" eaLnBrk="1" fontAlgn="auto" hangingPunct="1">
              <a:lnSpc>
                <a:spcPct val="90000"/>
              </a:lnSpc>
              <a:spcBef>
                <a:spcPct val="20000"/>
              </a:spcBef>
              <a:spcAft>
                <a:spcPts val="600"/>
              </a:spcAft>
              <a:buClr>
                <a:srgbClr val="DC9E1F"/>
              </a:buClr>
              <a:buFont typeface="Arial" pitchFamily="34" charset="0"/>
              <a:buChar char="•"/>
              <a:defRPr/>
            </a:pPr>
            <a:r>
              <a:rPr lang="en-US" sz="3600" spc="30" dirty="0">
                <a:solidFill>
                  <a:srgbClr val="FFFFFF"/>
                </a:solidFill>
                <a:latin typeface="Arial Narrow"/>
              </a:rPr>
              <a:t>Cost Effective Work;</a:t>
            </a:r>
          </a:p>
          <a:p>
            <a:pPr marL="1304925" lvl="2" indent="-395288" algn="l" eaLnBrk="1" fontAlgn="auto" hangingPunct="1">
              <a:lnSpc>
                <a:spcPct val="90000"/>
              </a:lnSpc>
              <a:spcBef>
                <a:spcPct val="20000"/>
              </a:spcBef>
              <a:spcAft>
                <a:spcPts val="600"/>
              </a:spcAft>
              <a:buClr>
                <a:srgbClr val="DC9E1F"/>
              </a:buClr>
              <a:buFont typeface="Arial" pitchFamily="34" charset="0"/>
              <a:buChar char="•"/>
              <a:defRPr/>
            </a:pPr>
            <a:r>
              <a:rPr lang="en-US" sz="3600" spc="30" dirty="0">
                <a:solidFill>
                  <a:srgbClr val="FFFFFF"/>
                </a:solidFill>
                <a:latin typeface="Arial Narrow"/>
              </a:rPr>
              <a:t>Active, not passive, communication </a:t>
            </a:r>
          </a:p>
          <a:p>
            <a:pPr marL="1762125" lvl="3" indent="-395288" algn="l" eaLnBrk="1" fontAlgn="auto" hangingPunct="1">
              <a:lnSpc>
                <a:spcPct val="90000"/>
              </a:lnSpc>
              <a:spcBef>
                <a:spcPct val="20000"/>
              </a:spcBef>
              <a:spcAft>
                <a:spcPts val="600"/>
              </a:spcAft>
              <a:buClr>
                <a:srgbClr val="DC9E1F"/>
              </a:buClr>
              <a:buFont typeface="Arial" pitchFamily="34" charset="0"/>
              <a:buChar char="•"/>
              <a:defRPr/>
            </a:pPr>
            <a:r>
              <a:rPr lang="en-US" sz="3600" spc="30" dirty="0">
                <a:solidFill>
                  <a:srgbClr val="FFFFFF"/>
                </a:solidFill>
                <a:latin typeface="Arial Narrow"/>
              </a:rPr>
              <a:t>Even if “nothing’s going 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nodeType="afterGroup">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nodeType="afterGroup">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par>
                          <p:cTn id="24" fill="hold" nodeType="afterGroup">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t>Succession Planning</a:t>
            </a:r>
            <a:endParaRPr lang="en-US" sz="5400" dirty="0"/>
          </a:p>
        </p:txBody>
      </p:sp>
      <p:sp>
        <p:nvSpPr>
          <p:cNvPr id="3" name="Content Placeholder 2"/>
          <p:cNvSpPr>
            <a:spLocks noGrp="1"/>
          </p:cNvSpPr>
          <p:nvPr>
            <p:ph sz="quarter" idx="13"/>
          </p:nvPr>
        </p:nvSpPr>
        <p:spPr/>
        <p:txBody>
          <a:bodyPr>
            <a:noAutofit/>
          </a:bodyPr>
          <a:lstStyle/>
          <a:p>
            <a:pPr>
              <a:defRPr/>
            </a:pPr>
            <a:r>
              <a:rPr lang="en-US" sz="3600" dirty="0" smtClean="0"/>
              <a:t>Start early;</a:t>
            </a:r>
          </a:p>
          <a:p>
            <a:pPr>
              <a:defRPr/>
            </a:pPr>
            <a:r>
              <a:rPr lang="en-US" sz="3600" dirty="0" smtClean="0"/>
              <a:t>Generational – mix it up;</a:t>
            </a:r>
          </a:p>
          <a:p>
            <a:pPr>
              <a:defRPr/>
            </a:pPr>
            <a:r>
              <a:rPr lang="en-US" sz="3600" dirty="0" smtClean="0"/>
              <a:t>Diversity;</a:t>
            </a:r>
          </a:p>
          <a:p>
            <a:pPr>
              <a:defRPr/>
            </a:pPr>
            <a:r>
              <a:rPr lang="en-US" sz="3600" dirty="0" smtClean="0"/>
              <a:t>Teach and reward marketing;</a:t>
            </a:r>
          </a:p>
          <a:p>
            <a:pPr>
              <a:defRPr/>
            </a:pPr>
            <a:r>
              <a:rPr lang="en-US" sz="3600" dirty="0" smtClean="0"/>
              <a:t>Share origination (Don’t punish transition of clients)</a:t>
            </a:r>
            <a:endParaRPr lang="en-US" sz="3600" dirty="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000"/>
                            </p:stCondLst>
                            <p:childTnLst>
                              <p:par>
                                <p:cTn id="21" presetID="2" presetClass="entr" presetSubtype="4"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2500"/>
                            </p:stCondLst>
                            <p:childTnLst>
                              <p:par>
                                <p:cTn id="26" presetID="2" presetClass="entr" presetSubtype="4"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3000"/>
                            </p:stCondLst>
                            <p:childTnLst>
                              <p:par>
                                <p:cTn id="31" presetID="2" presetClass="entr" presetSubtype="4"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z="7200" smtClean="0"/>
              <a:t>Websites</a:t>
            </a:r>
          </a:p>
        </p:txBody>
      </p:sp>
      <p:sp>
        <p:nvSpPr>
          <p:cNvPr id="195588" name="Rectangle 4"/>
          <p:cNvSpPr>
            <a:spLocks noGrp="1" noChangeArrowheads="1"/>
          </p:cNvSpPr>
          <p:nvPr>
            <p:ph type="body" sz="half" idx="1"/>
          </p:nvPr>
        </p:nvSpPr>
        <p:spPr/>
        <p:txBody>
          <a:bodyPr/>
          <a:lstStyle/>
          <a:p>
            <a:pPr eaLnBrk="1" hangingPunct="1">
              <a:lnSpc>
                <a:spcPct val="90000"/>
              </a:lnSpc>
            </a:pPr>
            <a:r>
              <a:rPr lang="en-US" sz="2800" b="1" smtClean="0"/>
              <a:t>Design and links</a:t>
            </a:r>
          </a:p>
          <a:p>
            <a:pPr eaLnBrk="1" hangingPunct="1">
              <a:lnSpc>
                <a:spcPct val="90000"/>
              </a:lnSpc>
            </a:pPr>
            <a:r>
              <a:rPr lang="en-US" sz="2800" b="1" smtClean="0"/>
              <a:t>Hosting and Linking</a:t>
            </a:r>
          </a:p>
          <a:p>
            <a:pPr lvl="1" eaLnBrk="1" hangingPunct="1">
              <a:lnSpc>
                <a:spcPct val="90000"/>
              </a:lnSpc>
            </a:pPr>
            <a:r>
              <a:rPr lang="en-US" sz="2400" b="1" smtClean="0"/>
              <a:t>Thomson-West “Findlaw.com”</a:t>
            </a:r>
          </a:p>
          <a:p>
            <a:pPr lvl="1" eaLnBrk="1" hangingPunct="1">
              <a:lnSpc>
                <a:spcPct val="90000"/>
              </a:lnSpc>
            </a:pPr>
            <a:r>
              <a:rPr lang="en-US" sz="2400" b="1" smtClean="0"/>
              <a:t>Martindale-Hubbell “Lawyers.com”</a:t>
            </a:r>
          </a:p>
          <a:p>
            <a:pPr lvl="1" eaLnBrk="1" hangingPunct="1">
              <a:lnSpc>
                <a:spcPct val="90000"/>
              </a:lnSpc>
            </a:pPr>
            <a:r>
              <a:rPr lang="en-US" sz="2400" b="1" smtClean="0"/>
              <a:t>Lawyer.com etc.</a:t>
            </a:r>
          </a:p>
          <a:p>
            <a:pPr eaLnBrk="1" hangingPunct="1">
              <a:lnSpc>
                <a:spcPct val="90000"/>
              </a:lnSpc>
            </a:pPr>
            <a:r>
              <a:rPr lang="en-US" sz="2800" b="1" smtClean="0"/>
              <a:t>Optimize!</a:t>
            </a:r>
          </a:p>
          <a:p>
            <a:pPr eaLnBrk="1" hangingPunct="1">
              <a:lnSpc>
                <a:spcPct val="90000"/>
              </a:lnSpc>
            </a:pPr>
            <a:r>
              <a:rPr lang="en-US" sz="2800" b="1" smtClean="0"/>
              <a:t>Content, content, content</a:t>
            </a:r>
          </a:p>
        </p:txBody>
      </p:sp>
      <p:sp>
        <p:nvSpPr>
          <p:cNvPr id="92164" name="Rectangle 5"/>
          <p:cNvSpPr>
            <a:spLocks noGrp="1" noChangeArrowheads="1" noTextEdit="1"/>
          </p:cNvSpPr>
          <p:nvPr>
            <p:ph type="clipArt" sz="half" idx="2"/>
          </p:nvPr>
        </p:nvSpPr>
        <p:spPr/>
      </p:sp>
      <p:pic>
        <p:nvPicPr>
          <p:cNvPr id="92165" name="Picture 6" descr="j03005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038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5586"/>
                                        </p:tgtEl>
                                        <p:attrNameLst>
                                          <p:attrName>style.visibility</p:attrName>
                                        </p:attrNameLst>
                                      </p:cBhvr>
                                      <p:to>
                                        <p:strVal val="visible"/>
                                      </p:to>
                                    </p:set>
                                    <p:anim calcmode="lin" valueType="num">
                                      <p:cBhvr>
                                        <p:cTn id="7" dur="500" fill="hold"/>
                                        <p:tgtEl>
                                          <p:spTgt spid="195586"/>
                                        </p:tgtEl>
                                        <p:attrNameLst>
                                          <p:attrName>ppt_w</p:attrName>
                                        </p:attrNameLst>
                                      </p:cBhvr>
                                      <p:tavLst>
                                        <p:tav tm="0">
                                          <p:val>
                                            <p:fltVal val="0"/>
                                          </p:val>
                                        </p:tav>
                                        <p:tav tm="100000">
                                          <p:val>
                                            <p:strVal val="#ppt_w"/>
                                          </p:val>
                                        </p:tav>
                                      </p:tavLst>
                                    </p:anim>
                                    <p:anim calcmode="lin" valueType="num">
                                      <p:cBhvr>
                                        <p:cTn id="8" dur="500" fill="hold"/>
                                        <p:tgtEl>
                                          <p:spTgt spid="19558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 calcmode="lin" valueType="num">
                                      <p:cBhvr>
                                        <p:cTn id="12" dur="500" fill="hold"/>
                                        <p:tgtEl>
                                          <p:spTgt spid="19558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95588">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 calcmode="lin" valueType="num">
                                      <p:cBhvr>
                                        <p:cTn id="17" dur="500" fill="hold"/>
                                        <p:tgtEl>
                                          <p:spTgt spid="1955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95588">
                                            <p:txEl>
                                              <p:pRg st="1" end="1"/>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 calcmode="lin" valueType="num">
                                      <p:cBhvr>
                                        <p:cTn id="22" dur="500" fill="hold"/>
                                        <p:tgtEl>
                                          <p:spTgt spid="195588">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95588">
                                            <p:txEl>
                                              <p:pRg st="2" end="2"/>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 calcmode="lin" valueType="num">
                                      <p:cBhvr>
                                        <p:cTn id="27" dur="500" fill="hold"/>
                                        <p:tgtEl>
                                          <p:spTgt spid="19558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95588">
                                            <p:txEl>
                                              <p:pRg st="3" end="3"/>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 calcmode="lin" valueType="num">
                                      <p:cBhvr>
                                        <p:cTn id="32" dur="500" fill="hold"/>
                                        <p:tgtEl>
                                          <p:spTgt spid="195588">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95588">
                                            <p:txEl>
                                              <p:pRg st="4" end="4"/>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 calcmode="lin" valueType="num">
                                      <p:cBhvr>
                                        <p:cTn id="37" dur="500" fill="hold"/>
                                        <p:tgtEl>
                                          <p:spTgt spid="195588">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95588">
                                            <p:txEl>
                                              <p:pRg st="5" end="5"/>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 calcmode="lin" valueType="num">
                                      <p:cBhvr>
                                        <p:cTn id="42" dur="500" fill="hold"/>
                                        <p:tgtEl>
                                          <p:spTgt spid="195588">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19558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P spid="19558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8000" smtClean="0"/>
              <a:t>Execution</a:t>
            </a:r>
          </a:p>
        </p:txBody>
      </p:sp>
      <p:sp>
        <p:nvSpPr>
          <p:cNvPr id="14341" name="Rectangle 5"/>
          <p:cNvSpPr>
            <a:spLocks noGrp="1" noChangeArrowheads="1"/>
          </p:cNvSpPr>
          <p:nvPr>
            <p:ph idx="1"/>
          </p:nvPr>
        </p:nvSpPr>
        <p:spPr/>
        <p:txBody>
          <a:bodyPr/>
          <a:lstStyle/>
          <a:p>
            <a:pPr eaLnBrk="1" hangingPunct="1">
              <a:defRPr/>
            </a:pPr>
            <a:endParaRPr lang="en-US" b="1" i="1" smtClean="0">
              <a:effectLst/>
            </a:endParaRPr>
          </a:p>
          <a:p>
            <a:pPr eaLnBrk="1" hangingPunct="1">
              <a:defRPr/>
            </a:pPr>
            <a:r>
              <a:rPr lang="en-US" b="1" i="1" smtClean="0">
                <a:effectLst/>
              </a:rPr>
              <a:t>“Things may come to those who wait, but only the things left by those who hustle.”</a:t>
            </a:r>
          </a:p>
          <a:p>
            <a:pPr eaLnBrk="1" hangingPunct="1">
              <a:defRPr/>
            </a:pPr>
            <a:endParaRPr lang="en-US" b="1" i="1" smtClean="0">
              <a:effectLst/>
            </a:endParaRPr>
          </a:p>
          <a:p>
            <a:pPr eaLnBrk="1" hangingPunct="1">
              <a:buFont typeface="Wingdings" pitchFamily="2" charset="2"/>
              <a:buNone/>
              <a:defRPr/>
            </a:pPr>
            <a:endParaRPr lang="en-US" smtClean="0">
              <a:effectLst/>
            </a:endParaRPr>
          </a:p>
          <a:p>
            <a:pPr eaLnBrk="1" hangingPunct="1">
              <a:defRPr/>
            </a:pPr>
            <a:r>
              <a:rPr lang="en-US" b="1" i="1" smtClean="0">
                <a:effectLst/>
              </a:rPr>
              <a:t>-Abraham Lincoln</a:t>
            </a:r>
          </a:p>
          <a:p>
            <a:pPr eaLnBrk="1" hangingPunct="1">
              <a:defRPr/>
            </a:pPr>
            <a:endParaRPr lang="en-US" smtClean="0"/>
          </a:p>
        </p:txBody>
      </p:sp>
      <p:sp>
        <p:nvSpPr>
          <p:cNvPr id="14339" name="Rectangle 3"/>
          <p:cNvSpPr>
            <a:spLocks noGrp="1" noChangeArrowheads="1"/>
          </p:cNvSpPr>
          <p:nvPr>
            <p:ph type="body" idx="4294967295"/>
          </p:nvPr>
        </p:nvSpPr>
        <p:spPr>
          <a:xfrm>
            <a:off x="1600200" y="1981200"/>
            <a:ext cx="7543800" cy="4114800"/>
          </a:xfrm>
        </p:spPr>
        <p:txBody>
          <a:bodyPr/>
          <a:lstStyle/>
          <a:p>
            <a:pPr eaLnBrk="1" hangingPunct="1">
              <a:defRPr/>
            </a:pPr>
            <a:endParaRPr lang="en-US" sz="3600" b="1" i="1" smtClean="0"/>
          </a:p>
          <a:p>
            <a:pPr eaLnBrk="1" hangingPunct="1">
              <a:defRPr/>
            </a:pPr>
            <a:endParaRPr lang="en-US" sz="2400" b="1" i="1" smtClean="0"/>
          </a:p>
        </p:txBody>
      </p:sp>
      <p:sp>
        <p:nvSpPr>
          <p:cNvPr id="51205" name="Rectangle 4"/>
          <p:cNvSpPr>
            <a:spLocks noChangeArrowheads="1"/>
          </p:cNvSpPr>
          <p:nvPr/>
        </p:nvSpPr>
        <p:spPr bwMode="auto">
          <a:xfrm>
            <a:off x="4479925" y="32448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b="1" i="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iterate type="lt">
                                    <p:tmPct val="0"/>
                                  </p:iterate>
                                  <p:childTnLst>
                                    <p:set>
                                      <p:cBhvr>
                                        <p:cTn id="6" dur="1" fill="hold">
                                          <p:stCondLst>
                                            <p:cond delay="0"/>
                                          </p:stCondLst>
                                        </p:cTn>
                                        <p:tgtEl>
                                          <p:spTgt spid="14338"/>
                                        </p:tgtEl>
                                        <p:attrNameLst>
                                          <p:attrName>style.visibility</p:attrName>
                                        </p:attrNameLst>
                                      </p:cBhvr>
                                      <p:to>
                                        <p:strVal val="visible"/>
                                      </p:to>
                                    </p:set>
                                    <p:animEffect transition="in" filter="fade">
                                      <p:cBhvr>
                                        <p:cTn id="7" dur="192" decel="100000"/>
                                        <p:tgtEl>
                                          <p:spTgt spid="14338"/>
                                        </p:tgtEl>
                                      </p:cBhvr>
                                    </p:animEffect>
                                    <p:animScale>
                                      <p:cBhvr>
                                        <p:cTn id="8" dur="192" decel="100000"/>
                                        <p:tgtEl>
                                          <p:spTgt spid="14338"/>
                                        </p:tgtEl>
                                      </p:cBhvr>
                                      <p:from x="10000" y="10000"/>
                                      <p:to x="200000" y="450000"/>
                                    </p:animScale>
                                    <p:animScale>
                                      <p:cBhvr>
                                        <p:cTn id="9" dur="308" accel="100000" fill="hold">
                                          <p:stCondLst>
                                            <p:cond delay="192"/>
                                          </p:stCondLst>
                                        </p:cTn>
                                        <p:tgtEl>
                                          <p:spTgt spid="14338"/>
                                        </p:tgtEl>
                                      </p:cBhvr>
                                      <p:from x="200000" y="450000"/>
                                      <p:to x="100000" y="100000"/>
                                    </p:animScale>
                                    <p:set>
                                      <p:cBhvr>
                                        <p:cTn id="10" dur="192" fill="hold"/>
                                        <p:tgtEl>
                                          <p:spTgt spid="14338"/>
                                        </p:tgtEl>
                                        <p:attrNameLst>
                                          <p:attrName>ppt_x</p:attrName>
                                        </p:attrNameLst>
                                      </p:cBhvr>
                                      <p:to>
                                        <p:strVal val="(0.5)"/>
                                      </p:to>
                                    </p:set>
                                    <p:anim from="(0.5)" to="(#ppt_x)" calcmode="lin" valueType="num">
                                      <p:cBhvr>
                                        <p:cTn id="11" dur="308" accel="100000" fill="hold">
                                          <p:stCondLst>
                                            <p:cond delay="192"/>
                                          </p:stCondLst>
                                        </p:cTn>
                                        <p:tgtEl>
                                          <p:spTgt spid="14338"/>
                                        </p:tgtEl>
                                        <p:attrNameLst>
                                          <p:attrName>ppt_x</p:attrName>
                                        </p:attrNameLst>
                                      </p:cBhvr>
                                    </p:anim>
                                    <p:set>
                                      <p:cBhvr>
                                        <p:cTn id="12" dur="192" fill="hold"/>
                                        <p:tgtEl>
                                          <p:spTgt spid="14338"/>
                                        </p:tgtEl>
                                        <p:attrNameLst>
                                          <p:attrName>ppt_y</p:attrName>
                                        </p:attrNameLst>
                                      </p:cBhvr>
                                      <p:to>
                                        <p:strVal val="(#ppt_y+0.4)"/>
                                      </p:to>
                                    </p:set>
                                    <p:anim from="(#ppt_y+0.4)" to="(#ppt_y)" calcmode="lin" valueType="num">
                                      <p:cBhvr>
                                        <p:cTn id="13" dur="308" accel="100000" fill="hold">
                                          <p:stCondLst>
                                            <p:cond delay="192"/>
                                          </p:stCondLst>
                                        </p:cTn>
                                        <p:tgtEl>
                                          <p:spTgt spid="14338"/>
                                        </p:tgtEl>
                                        <p:attrNameLst>
                                          <p:attrName>ppt_y</p:attrName>
                                        </p:attrNameLst>
                                      </p:cBhvr>
                                    </p:anim>
                                  </p:childTnLst>
                                </p:cTn>
                              </p:par>
                            </p:childTnLst>
                          </p:cTn>
                        </p:par>
                        <p:par>
                          <p:cTn id="14" fill="hold" nodeType="afterGroup">
                            <p:stCondLst>
                              <p:cond delay="500"/>
                            </p:stCondLst>
                            <p:childTnLst>
                              <p:par>
                                <p:cTn id="15" presetID="5" presetClass="entr" presetSubtype="10" fill="hold" nodeType="afterEffect">
                                  <p:stCondLst>
                                    <p:cond delay="0"/>
                                  </p:stCondLst>
                                  <p:childTnLst>
                                    <p:set>
                                      <p:cBhvr>
                                        <p:cTn id="16" dur="1" fill="hold">
                                          <p:stCondLst>
                                            <p:cond delay="0"/>
                                          </p:stCondLst>
                                        </p:cTn>
                                        <p:tgtEl>
                                          <p:spTgt spid="14341">
                                            <p:txEl>
                                              <p:pRg st="1" end="1"/>
                                            </p:txEl>
                                          </p:spTgt>
                                        </p:tgtEl>
                                        <p:attrNameLst>
                                          <p:attrName>style.visibility</p:attrName>
                                        </p:attrNameLst>
                                      </p:cBhvr>
                                      <p:to>
                                        <p:strVal val="visible"/>
                                      </p:to>
                                    </p:set>
                                    <p:animEffect transition="in" filter="checkerboard(across)">
                                      <p:cBhvr>
                                        <p:cTn id="17" dur="500"/>
                                        <p:tgtEl>
                                          <p:spTgt spid="14341">
                                            <p:txEl>
                                              <p:pRg st="1" end="1"/>
                                            </p:txEl>
                                          </p:spTgt>
                                        </p:tgtEl>
                                      </p:cBhvr>
                                    </p:animEffect>
                                  </p:childTnLst>
                                </p:cTn>
                              </p:par>
                            </p:childTnLst>
                          </p:cTn>
                        </p:par>
                        <p:par>
                          <p:cTn id="18" fill="hold" nodeType="afterGroup">
                            <p:stCondLst>
                              <p:cond delay="1000"/>
                            </p:stCondLst>
                            <p:childTnLst>
                              <p:par>
                                <p:cTn id="19" presetID="5" presetClass="entr" presetSubtype="10" fill="hold" nodeType="afterEffect">
                                  <p:stCondLst>
                                    <p:cond delay="0"/>
                                  </p:stCondLst>
                                  <p:childTnLst>
                                    <p:set>
                                      <p:cBhvr>
                                        <p:cTn id="20" dur="1" fill="hold">
                                          <p:stCondLst>
                                            <p:cond delay="0"/>
                                          </p:stCondLst>
                                        </p:cTn>
                                        <p:tgtEl>
                                          <p:spTgt spid="14341">
                                            <p:txEl>
                                              <p:pRg st="4" end="4"/>
                                            </p:txEl>
                                          </p:spTgt>
                                        </p:tgtEl>
                                        <p:attrNameLst>
                                          <p:attrName>style.visibility</p:attrName>
                                        </p:attrNameLst>
                                      </p:cBhvr>
                                      <p:to>
                                        <p:strVal val="visible"/>
                                      </p:to>
                                    </p:set>
                                    <p:animEffect transition="in" filter="checkerboard(across)">
                                      <p:cBhvr>
                                        <p:cTn id="21" dur="500"/>
                                        <p:tgtEl>
                                          <p:spTgt spid="143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r>
              <a:rPr lang="en-US" sz="6600" smtClean="0"/>
              <a:t>Websites</a:t>
            </a:r>
          </a:p>
        </p:txBody>
      </p:sp>
      <p:sp>
        <p:nvSpPr>
          <p:cNvPr id="204803" name="Rectangle 3"/>
          <p:cNvSpPr>
            <a:spLocks noGrp="1" noChangeArrowheads="1"/>
          </p:cNvSpPr>
          <p:nvPr>
            <p:ph type="body" sz="half" idx="1"/>
          </p:nvPr>
        </p:nvSpPr>
        <p:spPr/>
        <p:txBody>
          <a:bodyPr/>
          <a:lstStyle/>
          <a:p>
            <a:pPr eaLnBrk="1" hangingPunct="1"/>
            <a:r>
              <a:rPr lang="en-US" sz="2800" smtClean="0"/>
              <a:t>Link to other sites in text or “Resource” page;</a:t>
            </a:r>
          </a:p>
          <a:p>
            <a:pPr eaLnBrk="1" hangingPunct="1"/>
            <a:r>
              <a:rPr lang="en-US" sz="2800" smtClean="0"/>
              <a:t>Firm news;</a:t>
            </a:r>
          </a:p>
          <a:p>
            <a:pPr eaLnBrk="1" hangingPunct="1"/>
            <a:r>
              <a:rPr lang="en-US" sz="2800" smtClean="0"/>
              <a:t>Legal or business news (fresh content);</a:t>
            </a:r>
          </a:p>
          <a:p>
            <a:pPr eaLnBrk="1" hangingPunct="1"/>
            <a:r>
              <a:rPr lang="en-US" sz="2800" smtClean="0"/>
              <a:t>Must be original;</a:t>
            </a:r>
          </a:p>
          <a:p>
            <a:pPr eaLnBrk="1" hangingPunct="1"/>
            <a:r>
              <a:rPr lang="en-US" sz="2800" smtClean="0"/>
              <a:t>Block non-original content from Google</a:t>
            </a:r>
          </a:p>
        </p:txBody>
      </p:sp>
      <p:sp>
        <p:nvSpPr>
          <p:cNvPr id="93188" name="Rectangle 5"/>
          <p:cNvSpPr>
            <a:spLocks noGrp="1" noChangeArrowheads="1"/>
          </p:cNvSpPr>
          <p:nvPr>
            <p:ph sz="half" idx="2"/>
          </p:nvPr>
        </p:nvSpPr>
        <p:spPr/>
        <p:txBody>
          <a:bodyPr/>
          <a:lstStyle/>
          <a:p>
            <a:pPr eaLnBrk="1" hangingPunct="1"/>
            <a:endParaRPr lang="en-US" sz="2800" smtClean="0"/>
          </a:p>
        </p:txBody>
      </p:sp>
      <p:pic>
        <p:nvPicPr>
          <p:cNvPr id="93189" name="Picture 6" descr="j02346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76400"/>
            <a:ext cx="3886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4802"/>
                                        </p:tgtEl>
                                        <p:attrNameLst>
                                          <p:attrName>style.visibility</p:attrName>
                                        </p:attrNameLst>
                                      </p:cBhvr>
                                      <p:to>
                                        <p:strVal val="visible"/>
                                      </p:to>
                                    </p:set>
                                    <p:anim calcmode="lin" valueType="num">
                                      <p:cBhvr>
                                        <p:cTn id="7" dur="500" fill="hold"/>
                                        <p:tgtEl>
                                          <p:spTgt spid="204802"/>
                                        </p:tgtEl>
                                        <p:attrNameLst>
                                          <p:attrName>ppt_w</p:attrName>
                                        </p:attrNameLst>
                                      </p:cBhvr>
                                      <p:tavLst>
                                        <p:tav tm="0">
                                          <p:val>
                                            <p:fltVal val="0"/>
                                          </p:val>
                                        </p:tav>
                                        <p:tav tm="100000">
                                          <p:val>
                                            <p:strVal val="#ppt_w"/>
                                          </p:val>
                                        </p:tav>
                                      </p:tavLst>
                                    </p:anim>
                                    <p:anim calcmode="lin" valueType="num">
                                      <p:cBhvr>
                                        <p:cTn id="8" dur="500" fill="hold"/>
                                        <p:tgtEl>
                                          <p:spTgt spid="20480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4803">
                                            <p:txEl>
                                              <p:pRg st="0" end="0"/>
                                            </p:txEl>
                                          </p:spTgt>
                                        </p:tgtEl>
                                        <p:attrNameLst>
                                          <p:attrName>style.visibility</p:attrName>
                                        </p:attrNameLst>
                                      </p:cBhvr>
                                      <p:to>
                                        <p:strVal val="visible"/>
                                      </p:to>
                                    </p:set>
                                    <p:anim calcmode="lin" valueType="num">
                                      <p:cBhvr additive="base">
                                        <p:cTn id="12" dur="500" fill="hold"/>
                                        <p:tgtEl>
                                          <p:spTgt spid="20480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4803">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4803">
                                            <p:txEl>
                                              <p:pRg st="1" end="1"/>
                                            </p:txEl>
                                          </p:spTgt>
                                        </p:tgtEl>
                                        <p:attrNameLst>
                                          <p:attrName>style.visibility</p:attrName>
                                        </p:attrNameLst>
                                      </p:cBhvr>
                                      <p:to>
                                        <p:strVal val="visible"/>
                                      </p:to>
                                    </p:set>
                                    <p:anim calcmode="lin" valueType="num">
                                      <p:cBhvr additive="base">
                                        <p:cTn id="17" dur="500" fill="hold"/>
                                        <p:tgtEl>
                                          <p:spTgt spid="20480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4803">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4803">
                                            <p:txEl>
                                              <p:pRg st="2" end="2"/>
                                            </p:txEl>
                                          </p:spTgt>
                                        </p:tgtEl>
                                        <p:attrNameLst>
                                          <p:attrName>style.visibility</p:attrName>
                                        </p:attrNameLst>
                                      </p:cBhvr>
                                      <p:to>
                                        <p:strVal val="visible"/>
                                      </p:to>
                                    </p:set>
                                    <p:anim calcmode="lin" valueType="num">
                                      <p:cBhvr additive="base">
                                        <p:cTn id="22" dur="500" fill="hold"/>
                                        <p:tgtEl>
                                          <p:spTgt spid="20480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4803">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04803">
                                            <p:txEl>
                                              <p:pRg st="3" end="3"/>
                                            </p:txEl>
                                          </p:spTgt>
                                        </p:tgtEl>
                                        <p:attrNameLst>
                                          <p:attrName>style.visibility</p:attrName>
                                        </p:attrNameLst>
                                      </p:cBhvr>
                                      <p:to>
                                        <p:strVal val="visible"/>
                                      </p:to>
                                    </p:set>
                                    <p:anim calcmode="lin" valueType="num">
                                      <p:cBhvr additive="base">
                                        <p:cTn id="27" dur="500" fill="hold"/>
                                        <p:tgtEl>
                                          <p:spTgt spid="20480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03">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04803">
                                            <p:txEl>
                                              <p:pRg st="4" end="4"/>
                                            </p:txEl>
                                          </p:spTgt>
                                        </p:tgtEl>
                                        <p:attrNameLst>
                                          <p:attrName>style.visibility</p:attrName>
                                        </p:attrNameLst>
                                      </p:cBhvr>
                                      <p:to>
                                        <p:strVal val="visible"/>
                                      </p:to>
                                    </p:set>
                                    <p:anim calcmode="lin" valueType="num">
                                      <p:cBhvr additive="base">
                                        <p:cTn id="32" dur="500" fill="hold"/>
                                        <p:tgtEl>
                                          <p:spTgt spid="20480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048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new_yorker_cartoon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0"/>
            <a:ext cx="7175500" cy="657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33400" y="473075"/>
            <a:ext cx="8153400" cy="898525"/>
          </a:xfrm>
        </p:spPr>
        <p:txBody>
          <a:bodyPr/>
          <a:lstStyle/>
          <a:p>
            <a:pPr eaLnBrk="1" hangingPunct="1"/>
            <a:r>
              <a:rPr lang="en-US" sz="5400" smtClean="0"/>
              <a:t>Your Site as Destination </a:t>
            </a:r>
          </a:p>
        </p:txBody>
      </p:sp>
      <p:sp>
        <p:nvSpPr>
          <p:cNvPr id="274435" name="Rectangle 3"/>
          <p:cNvSpPr>
            <a:spLocks noGrp="1" noChangeArrowheads="1"/>
          </p:cNvSpPr>
          <p:nvPr>
            <p:ph type="body" idx="1"/>
          </p:nvPr>
        </p:nvSpPr>
        <p:spPr>
          <a:xfrm>
            <a:off x="533400" y="1371600"/>
            <a:ext cx="8153400" cy="4495800"/>
          </a:xfrm>
        </p:spPr>
        <p:txBody>
          <a:bodyPr/>
          <a:lstStyle/>
          <a:p>
            <a:pPr eaLnBrk="1" hangingPunct="1"/>
            <a:r>
              <a:rPr lang="en-US" smtClean="0"/>
              <a:t>Getting Found on the Web:</a:t>
            </a:r>
          </a:p>
          <a:p>
            <a:pPr lvl="1" eaLnBrk="1" hangingPunct="1"/>
            <a:r>
              <a:rPr lang="en-US" smtClean="0"/>
              <a:t>Optimization – strategy has changed</a:t>
            </a:r>
          </a:p>
          <a:p>
            <a:pPr lvl="1" eaLnBrk="1" hangingPunct="1"/>
            <a:r>
              <a:rPr lang="en-US" smtClean="0"/>
              <a:t>Landing Pages</a:t>
            </a:r>
          </a:p>
          <a:p>
            <a:pPr lvl="1" eaLnBrk="1" hangingPunct="1"/>
            <a:r>
              <a:rPr lang="en-US" smtClean="0"/>
              <a:t>Blogs!!!</a:t>
            </a:r>
          </a:p>
          <a:p>
            <a:pPr lvl="1" eaLnBrk="1" hangingPunct="1"/>
            <a:r>
              <a:rPr lang="en-US" smtClean="0"/>
              <a:t>Content Sites – Linked – but better if they link to you</a:t>
            </a:r>
          </a:p>
          <a:p>
            <a:pPr lvl="1" eaLnBrk="1" hangingPunct="1"/>
            <a:r>
              <a:rPr lang="en-US" smtClean="0"/>
              <a:t>Match Content with meta data ??? Not so much</a:t>
            </a:r>
          </a:p>
          <a:p>
            <a:pPr lvl="1" eaLnBrk="1" hangingPunct="1"/>
            <a:r>
              <a:rPr lang="en-US" smtClean="0"/>
              <a:t>Associate – Young Partner Committee</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4434"/>
                                        </p:tgtEl>
                                        <p:attrNameLst>
                                          <p:attrName>style.visibility</p:attrName>
                                        </p:attrNameLst>
                                      </p:cBhvr>
                                      <p:to>
                                        <p:strVal val="visible"/>
                                      </p:to>
                                    </p:set>
                                    <p:animEffect transition="in" filter="box(in)">
                                      <p:cBhvr>
                                        <p:cTn id="7" dur="500"/>
                                        <p:tgtEl>
                                          <p:spTgt spid="274434"/>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74435">
                                            <p:txEl>
                                              <p:pRg st="0" end="0"/>
                                            </p:txEl>
                                          </p:spTgt>
                                        </p:tgtEl>
                                        <p:attrNameLst>
                                          <p:attrName>style.visibility</p:attrName>
                                        </p:attrNameLst>
                                      </p:cBhvr>
                                      <p:to>
                                        <p:strVal val="visible"/>
                                      </p:to>
                                    </p:set>
                                    <p:animEffect transition="in" filter="box(in)">
                                      <p:cBhvr>
                                        <p:cTn id="11" dur="500"/>
                                        <p:tgtEl>
                                          <p:spTgt spid="274435">
                                            <p:txEl>
                                              <p:pRg st="0" end="0"/>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274435">
                                            <p:txEl>
                                              <p:pRg st="1" end="1"/>
                                            </p:txEl>
                                          </p:spTgt>
                                        </p:tgtEl>
                                        <p:attrNameLst>
                                          <p:attrName>style.visibility</p:attrName>
                                        </p:attrNameLst>
                                      </p:cBhvr>
                                      <p:to>
                                        <p:strVal val="visible"/>
                                      </p:to>
                                    </p:set>
                                    <p:animEffect transition="in" filter="box(in)">
                                      <p:cBhvr>
                                        <p:cTn id="14" dur="500"/>
                                        <p:tgtEl>
                                          <p:spTgt spid="274435">
                                            <p:txEl>
                                              <p:pRg st="1" end="1"/>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274435">
                                            <p:txEl>
                                              <p:pRg st="2" end="2"/>
                                            </p:txEl>
                                          </p:spTgt>
                                        </p:tgtEl>
                                        <p:attrNameLst>
                                          <p:attrName>style.visibility</p:attrName>
                                        </p:attrNameLst>
                                      </p:cBhvr>
                                      <p:to>
                                        <p:strVal val="visible"/>
                                      </p:to>
                                    </p:set>
                                    <p:animEffect transition="in" filter="box(in)">
                                      <p:cBhvr>
                                        <p:cTn id="17" dur="500"/>
                                        <p:tgtEl>
                                          <p:spTgt spid="27443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74435">
                                            <p:txEl>
                                              <p:pRg st="3" end="3"/>
                                            </p:txEl>
                                          </p:spTgt>
                                        </p:tgtEl>
                                        <p:attrNameLst>
                                          <p:attrName>style.visibility</p:attrName>
                                        </p:attrNameLst>
                                      </p:cBhvr>
                                      <p:to>
                                        <p:strVal val="visible"/>
                                      </p:to>
                                    </p:set>
                                    <p:animEffect transition="in" filter="box(in)">
                                      <p:cBhvr>
                                        <p:cTn id="20" dur="500"/>
                                        <p:tgtEl>
                                          <p:spTgt spid="274435">
                                            <p:txEl>
                                              <p:pRg st="3" end="3"/>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74435">
                                            <p:txEl>
                                              <p:pRg st="4" end="4"/>
                                            </p:txEl>
                                          </p:spTgt>
                                        </p:tgtEl>
                                        <p:attrNameLst>
                                          <p:attrName>style.visibility</p:attrName>
                                        </p:attrNameLst>
                                      </p:cBhvr>
                                      <p:to>
                                        <p:strVal val="visible"/>
                                      </p:to>
                                    </p:set>
                                    <p:animEffect transition="in" filter="box(in)">
                                      <p:cBhvr>
                                        <p:cTn id="23" dur="500"/>
                                        <p:tgtEl>
                                          <p:spTgt spid="274435">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74435">
                                            <p:txEl>
                                              <p:pRg st="5" end="5"/>
                                            </p:txEl>
                                          </p:spTgt>
                                        </p:tgtEl>
                                        <p:attrNameLst>
                                          <p:attrName>style.visibility</p:attrName>
                                        </p:attrNameLst>
                                      </p:cBhvr>
                                      <p:to>
                                        <p:strVal val="visible"/>
                                      </p:to>
                                    </p:set>
                                    <p:animEffect transition="in" filter="box(in)">
                                      <p:cBhvr>
                                        <p:cTn id="26" dur="500"/>
                                        <p:tgtEl>
                                          <p:spTgt spid="274435">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74435">
                                            <p:txEl>
                                              <p:pRg st="6" end="6"/>
                                            </p:txEl>
                                          </p:spTgt>
                                        </p:tgtEl>
                                        <p:attrNameLst>
                                          <p:attrName>style.visibility</p:attrName>
                                        </p:attrNameLst>
                                      </p:cBhvr>
                                      <p:to>
                                        <p:strVal val="visible"/>
                                      </p:to>
                                    </p:set>
                                    <p:animEffect transition="in" filter="box(in)">
                                      <p:cBhvr>
                                        <p:cTn id="29" dur="500"/>
                                        <p:tgtEl>
                                          <p:spTgt spid="274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4560"/>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715851"/>
      </p:ext>
    </p:extLst>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513849"/>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93540"/>
                                        </p:tgtEl>
                                        <p:attrNameLst>
                                          <p:attrName>style.visibility</p:attrName>
                                        </p:attrNameLst>
                                      </p:cBhvr>
                                      <p:to>
                                        <p:strVal val="visible"/>
                                      </p:to>
                                    </p:set>
                                    <p:anim calcmode="lin" valueType="num">
                                      <p:cBhvr>
                                        <p:cTn id="7" dur="3000" fill="hold"/>
                                        <p:tgtEl>
                                          <p:spTgt spid="193540"/>
                                        </p:tgtEl>
                                        <p:attrNameLst>
                                          <p:attrName>ppt_x</p:attrName>
                                        </p:attrNameLst>
                                      </p:cBhvr>
                                      <p:tavLst>
                                        <p:tav tm="0">
                                          <p:val>
                                            <p:strVal val="#ppt_x-.2"/>
                                          </p:val>
                                        </p:tav>
                                        <p:tav tm="100000">
                                          <p:val>
                                            <p:strVal val="#ppt_x"/>
                                          </p:val>
                                        </p:tav>
                                      </p:tavLst>
                                    </p:anim>
                                    <p:anim calcmode="lin" valueType="num">
                                      <p:cBhvr>
                                        <p:cTn id="8" dur="3000" fill="hold"/>
                                        <p:tgtEl>
                                          <p:spTgt spid="193540"/>
                                        </p:tgtEl>
                                        <p:attrNameLst>
                                          <p:attrName>ppt_y</p:attrName>
                                        </p:attrNameLst>
                                      </p:cBhvr>
                                      <p:tavLst>
                                        <p:tav tm="0">
                                          <p:val>
                                            <p:strVal val="#ppt_y"/>
                                          </p:val>
                                        </p:tav>
                                        <p:tav tm="100000">
                                          <p:val>
                                            <p:strVal val="#ppt_y"/>
                                          </p:val>
                                        </p:tav>
                                      </p:tavLst>
                                    </p:anim>
                                    <p:animEffect transition="in" filter="wipe(right)" prLst="gradientSize: 0.1">
                                      <p:cBhvr>
                                        <p:cTn id="9" dur="3000"/>
                                        <p:tgtEl>
                                          <p:spTgt spid="19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1378" name="Rectangle 1"/>
          <p:cNvSpPr>
            <a:spLocks noChangeAspect="1"/>
          </p:cNvSpPr>
          <p:nvPr/>
        </p:nvSpPr>
        <p:spPr bwMode="auto">
          <a:xfrm>
            <a:off x="15875" y="457200"/>
            <a:ext cx="90805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solidFill>
                  <a:srgbClr val="FF0000"/>
                </a:solidFill>
              </a:rPr>
              <a:t>&lt;title&gt;</a:t>
            </a:r>
            <a:r>
              <a:rPr lang="en-US" sz="2400" dirty="0">
                <a:solidFill>
                  <a:srgbClr val="000000"/>
                </a:solidFill>
              </a:rPr>
              <a:t> </a:t>
            </a:r>
            <a:r>
              <a:rPr lang="en-US" sz="2800" dirty="0">
                <a:solidFill>
                  <a:srgbClr val="000000"/>
                </a:solidFill>
              </a:rPr>
              <a:t>Law Firm </a:t>
            </a:r>
            <a:r>
              <a:rPr lang="en-US" sz="2800" dirty="0" smtClean="0">
                <a:solidFill>
                  <a:srgbClr val="000000"/>
                </a:solidFill>
              </a:rPr>
              <a:t>Houston Harbaugh, </a:t>
            </a:r>
            <a:r>
              <a:rPr lang="en-US" sz="2800" dirty="0">
                <a:solidFill>
                  <a:srgbClr val="000000"/>
                </a:solidFill>
              </a:rPr>
              <a:t>P.C. , Business Litigation. Pittsburgh Strong. &lt;/title&gt;</a:t>
            </a:r>
          </a:p>
          <a:p>
            <a:pPr algn="l"/>
            <a:endParaRPr lang="en-US" sz="2400" dirty="0">
              <a:solidFill>
                <a:srgbClr val="000000"/>
              </a:solidFill>
            </a:endParaRPr>
          </a:p>
          <a:p>
            <a:pPr algn="l"/>
            <a:r>
              <a:rPr lang="en-US" sz="2800" b="1" dirty="0">
                <a:solidFill>
                  <a:srgbClr val="FF0000"/>
                </a:solidFill>
              </a:rPr>
              <a:t>&lt;meta name ="keywords" content</a:t>
            </a:r>
            <a:r>
              <a:rPr lang="en-US" sz="2800" dirty="0">
                <a:solidFill>
                  <a:srgbClr val="000000"/>
                </a:solidFill>
              </a:rPr>
              <a:t>="commercial business intellectual property patent trademark copyright local patent rules lawyer pittsburgh pennsylvania trial attorney law firm energy financial fraud investor construction law tort environmental insurance coverage bad faith products liability regulatory enforcement av rated"&gt;</a:t>
            </a:r>
          </a:p>
          <a:p>
            <a:pPr algn="l"/>
            <a:endParaRPr lang="en-US" dirty="0">
              <a:solidFill>
                <a:srgbClr val="000000"/>
              </a:solidFill>
            </a:endParaRPr>
          </a:p>
          <a:p>
            <a:pPr algn="l"/>
            <a:r>
              <a:rPr lang="en-US" sz="2800" b="1" dirty="0">
                <a:solidFill>
                  <a:srgbClr val="FF0000"/>
                </a:solidFill>
              </a:rPr>
              <a:t>&lt;meta name="description" content = </a:t>
            </a:r>
            <a:r>
              <a:rPr lang="en-US" sz="2800" dirty="0">
                <a:solidFill>
                  <a:prstClr val="black"/>
                </a:solidFill>
              </a:rPr>
              <a:t>"Well known business litigation attorneys listed in Best Lawyers in America and Pennsylvania Super Lawyers.  Call us at 412-288-4000."</a:t>
            </a:r>
          </a:p>
        </p:txBody>
      </p:sp>
    </p:spTree>
    <p:extLst>
      <p:ext uri="{BB962C8B-B14F-4D97-AF65-F5344CB8AC3E}">
        <p14:creationId xmlns:p14="http://schemas.microsoft.com/office/powerpoint/2010/main" val="3258404841"/>
      </p:ext>
    </p:extLst>
  </p:cSld>
  <p:clrMapOvr>
    <a:overrideClrMapping bg1="lt1" tx1="dk1" bg2="lt2" tx2="dk2" accent1="accent1" accent2="accent2" accent3="accent3" accent4="accent4" accent5="accent5" accent6="accent6" hlink="hlink" folHlink="folHlink"/>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barn(inVertical)">
                                      <p:cBhvr>
                                        <p:cTn id="7" dur="1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70648" cy="762000"/>
          </a:xfrm>
        </p:spPr>
        <p:txBody>
          <a:bodyPr>
            <a:normAutofit fontScale="90000"/>
          </a:bodyPr>
          <a:lstStyle/>
          <a:p>
            <a:r>
              <a:rPr lang="en-US" dirty="0" smtClean="0">
                <a:solidFill>
                  <a:srgbClr val="FFFF00"/>
                </a:solidFill>
              </a:rPr>
              <a:t>Blogs Boost Ratings</a:t>
            </a:r>
            <a:endParaRPr lang="en-US" dirty="0">
              <a:solidFill>
                <a:srgbClr val="FFFF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87" y="867792"/>
            <a:ext cx="6400800" cy="545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344394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rgbClr val="FFFF00"/>
          </a:solidFill>
        </p:spPr>
        <p:txBody>
          <a:bodyPr/>
          <a:lstStyle/>
          <a:p>
            <a:r>
              <a:rPr lang="en-US" dirty="0" smtClean="0"/>
              <a:t>YouTube Channel</a:t>
            </a:r>
            <a:endParaRPr lang="en-US" dirty="0"/>
          </a:p>
        </p:txBody>
      </p:sp>
      <p:pic>
        <p:nvPicPr>
          <p:cNvPr id="104450" name="Content Placeholder 2"/>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5539" y="1524000"/>
            <a:ext cx="8810024" cy="4953000"/>
          </a:xfrm>
        </p:spPr>
      </p:pic>
    </p:spTree>
    <p:extLst>
      <p:ext uri="{BB962C8B-B14F-4D97-AF65-F5344CB8AC3E}">
        <p14:creationId xmlns:p14="http://schemas.microsoft.com/office/powerpoint/2010/main" val="529801362"/>
      </p:ext>
    </p:extLst>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lstStyle/>
          <a:p>
            <a:r>
              <a:rPr lang="en-US" dirty="0" smtClean="0">
                <a:solidFill>
                  <a:srgbClr val="FFFF00"/>
                </a:solidFill>
              </a:rPr>
              <a:t>Facebook (Business and Personal)</a:t>
            </a:r>
            <a:endParaRPr lang="en-US"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295400"/>
            <a:ext cx="6591300" cy="529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185307"/>
      </p:ext>
    </p:extLst>
  </p:cSld>
  <p:clrMapOvr>
    <a:overrideClrMapping bg1="dk1" tx1="lt1" bg2="dk2" tx2="lt2" accent1="accent1" accent2="accent2" accent3="accent3" accent4="accent4" accent5="accent5" accent6="accent6" hlink="hlink" folHlink="folHlink"/>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lIns="91440" tIns="45720" rIns="91440" bIns="45720" anchor="b"/>
          <a:lstStyle/>
          <a:p>
            <a:pPr eaLnBrk="1" hangingPunct="1"/>
            <a:r>
              <a:rPr lang="en-US" smtClean="0"/>
              <a:t>The Disconnect…</a:t>
            </a:r>
          </a:p>
        </p:txBody>
      </p:sp>
      <p:pic>
        <p:nvPicPr>
          <p:cNvPr id="52227" name="tabl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2241550"/>
            <a:ext cx="80740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p:cNvSpPr txBox="1">
            <a:spLocks noChangeArrowheads="1"/>
          </p:cNvSpPr>
          <p:nvPr/>
        </p:nvSpPr>
        <p:spPr bwMode="auto">
          <a:xfrm>
            <a:off x="600075" y="50800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en-US" sz="1600">
                <a:solidFill>
                  <a:srgbClr val="990033"/>
                </a:solidFill>
                <a:latin typeface="Verdana" pitchFamily="34" charset="0"/>
                <a:cs typeface="Arial" charset="0"/>
              </a:rPr>
              <a:t>Source:  </a:t>
            </a:r>
            <a:r>
              <a:rPr lang="en-US" sz="1600" i="1">
                <a:solidFill>
                  <a:srgbClr val="990033"/>
                </a:solidFill>
                <a:latin typeface="Verdana" pitchFamily="34" charset="0"/>
                <a:cs typeface="Arial" charset="0"/>
              </a:rPr>
              <a:t>Inside Counsel’s </a:t>
            </a:r>
            <a:r>
              <a:rPr lang="en-US" sz="1600">
                <a:solidFill>
                  <a:srgbClr val="990033"/>
                </a:solidFill>
                <a:latin typeface="Verdana" pitchFamily="34" charset="0"/>
                <a:cs typeface="Arial" charset="0"/>
              </a:rPr>
              <a:t>18</a:t>
            </a:r>
            <a:r>
              <a:rPr lang="en-US" sz="1600" baseline="30000">
                <a:solidFill>
                  <a:srgbClr val="990033"/>
                </a:solidFill>
                <a:latin typeface="Verdana" pitchFamily="34" charset="0"/>
                <a:cs typeface="Arial" charset="0"/>
              </a:rPr>
              <a:t>th</a:t>
            </a:r>
            <a:r>
              <a:rPr lang="en-US" sz="1600">
                <a:solidFill>
                  <a:srgbClr val="990033"/>
                </a:solidFill>
                <a:latin typeface="Verdana" pitchFamily="34" charset="0"/>
                <a:cs typeface="Arial" charset="0"/>
              </a:rPr>
              <a:t> Annual Survey.  n = 862 in-house counsel, 135 lawyers at law firms</a:t>
            </a:r>
          </a:p>
        </p:txBody>
      </p:sp>
    </p:spTree>
  </p:cSld>
  <p:clrMapOvr>
    <a:masterClrMapping/>
  </p:clrMapOvr>
  <p:transition>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lstStyle/>
          <a:p>
            <a:r>
              <a:rPr lang="en-US" dirty="0" smtClean="0">
                <a:solidFill>
                  <a:srgbClr val="FFFF00"/>
                </a:solidFill>
              </a:rPr>
              <a:t>LinkedIn (Business and Personal)</a:t>
            </a:r>
            <a:endParaRPr lang="en-US" dirty="0">
              <a:solidFill>
                <a:srgbClr val="FFFF00"/>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1" y="1810304"/>
            <a:ext cx="4500048" cy="344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10303"/>
            <a:ext cx="4572000" cy="341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3676182"/>
      </p:ext>
    </p:extLst>
  </p:cSld>
  <p:clrMapOvr>
    <a:overrideClrMapping bg1="dk1" tx1="lt1" bg2="dk2" tx2="lt2" accent1="accent1" accent2="accent2" accent3="accent3" accent4="accent4" accent5="accent5" accent6="accent6" hlink="hlink" folHlink="folHlink"/>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rgbClr val="0066FF"/>
          </a:solidFill>
        </p:spPr>
        <p:txBody>
          <a:bodyPr/>
          <a:lstStyle/>
          <a:p>
            <a:r>
              <a:rPr lang="en-US" dirty="0" smtClean="0">
                <a:solidFill>
                  <a:srgbClr val="FFFF00"/>
                </a:solidFill>
              </a:rPr>
              <a:t>Twitter</a:t>
            </a:r>
            <a:r>
              <a:rPr lang="en-US" dirty="0" smtClean="0"/>
              <a:t>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88" y="1516602"/>
            <a:ext cx="8286623"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2193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2300" y="228600"/>
            <a:ext cx="2819400" cy="838200"/>
          </a:xfrm>
          <a:solidFill>
            <a:srgbClr val="FF0000"/>
          </a:solidFill>
        </p:spPr>
        <p:txBody>
          <a:bodyPr/>
          <a:lstStyle/>
          <a:p>
            <a:r>
              <a:rPr lang="en-US" dirty="0" smtClean="0">
                <a:solidFill>
                  <a:schemeClr val="bg1"/>
                </a:solidFill>
              </a:rPr>
              <a:t>Avvo</a:t>
            </a:r>
            <a:endParaRPr lang="en-US"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63588"/>
            <a:ext cx="7543800" cy="543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19429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A3A6E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solidFill>
            <a:srgbClr val="0066FF"/>
          </a:solidFill>
        </p:spPr>
        <p:txBody>
          <a:bodyPr/>
          <a:lstStyle/>
          <a:p>
            <a:r>
              <a:rPr lang="en-US" dirty="0" smtClean="0"/>
              <a:t>Unclaimed Spots</a:t>
            </a:r>
            <a:endParaRPr lang="en-US" dirty="0"/>
          </a:p>
        </p:txBody>
      </p:sp>
      <p:pic>
        <p:nvPicPr>
          <p:cNvPr id="3" name="Picture 2"/>
          <p:cNvPicPr/>
          <p:nvPr/>
        </p:nvPicPr>
        <p:blipFill>
          <a:blip r:embed="rId2"/>
          <a:stretch>
            <a:fillRect/>
          </a:stretch>
        </p:blipFill>
        <p:spPr>
          <a:xfrm>
            <a:off x="381000" y="1219200"/>
            <a:ext cx="8382000" cy="5410200"/>
          </a:xfrm>
          <a:prstGeom prst="rect">
            <a:avLst/>
          </a:prstGeom>
        </p:spPr>
      </p:pic>
    </p:spTree>
    <p:extLst>
      <p:ext uri="{BB962C8B-B14F-4D97-AF65-F5344CB8AC3E}">
        <p14:creationId xmlns:p14="http://schemas.microsoft.com/office/powerpoint/2010/main" val="396962759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21"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0708"/>
            <a:ext cx="8229600" cy="792162"/>
          </a:xfrm>
        </p:spPr>
        <p:txBody>
          <a:bodyPr/>
          <a:lstStyle/>
          <a:p>
            <a:r>
              <a:rPr lang="en-US" dirty="0" smtClean="0">
                <a:solidFill>
                  <a:srgbClr val="FFC000"/>
                </a:solidFill>
              </a:rPr>
              <a:t>Super Lawyers Pittsburgh</a:t>
            </a:r>
            <a:endParaRPr lang="en-US" dirty="0">
              <a:solidFill>
                <a:srgbClr val="FFC000"/>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41" y="990600"/>
            <a:ext cx="8261318" cy="576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120562"/>
      </p:ext>
    </p:extLst>
  </p:cSld>
  <p:clrMapOvr>
    <a:overrideClrMapping bg1="dk1" tx1="lt1" bg2="dk2" tx2="lt2" accent1="accent1" accent2="accent2" accent3="accent3" accent4="accent4" accent5="accent5" accent6="accent6" hlink="hlink" folHlink="folHlink"/>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FFFF00"/>
          </a:solidFill>
        </p:spPr>
        <p:txBody>
          <a:bodyPr/>
          <a:lstStyle/>
          <a:p>
            <a:r>
              <a:rPr lang="en-US" dirty="0" smtClean="0"/>
              <a:t>Hosting Service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 y="1381709"/>
            <a:ext cx="8620125" cy="489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01531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1" y="678668"/>
            <a:ext cx="8489637" cy="550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54279"/>
      </p:ext>
    </p:extLst>
  </p:cSld>
  <p:clrMapOvr>
    <a:masterClrMapping/>
  </p:clrMapOvr>
  <p:transition>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r>
              <a:rPr lang="en-US" dirty="0" smtClean="0">
                <a:solidFill>
                  <a:schemeClr val="accent1">
                    <a:lumMod val="75000"/>
                  </a:schemeClr>
                </a:solidFill>
              </a:rPr>
              <a:t>Search Term Strategy</a:t>
            </a:r>
            <a:endParaRPr lang="en-US" dirty="0">
              <a:solidFill>
                <a:schemeClr val="accent1">
                  <a:lumMod val="75000"/>
                </a:scheme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54818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523998"/>
            <a:ext cx="4410252" cy="480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82734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New Yorker Cartoon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676400" y="533400"/>
            <a:ext cx="5713413" cy="571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533400" y="457200"/>
            <a:ext cx="8153400" cy="1066800"/>
          </a:xfrm>
        </p:spPr>
        <p:txBody>
          <a:bodyPr/>
          <a:lstStyle/>
          <a:p>
            <a:pPr eaLnBrk="1" hangingPunct="1"/>
            <a:r>
              <a:rPr lang="en-US" sz="7200" smtClean="0"/>
              <a:t>Tests</a:t>
            </a:r>
          </a:p>
        </p:txBody>
      </p:sp>
      <p:sp>
        <p:nvSpPr>
          <p:cNvPr id="199683" name="Rectangle 3"/>
          <p:cNvSpPr>
            <a:spLocks noGrp="1" noChangeArrowheads="1"/>
          </p:cNvSpPr>
          <p:nvPr>
            <p:ph type="body" idx="1"/>
          </p:nvPr>
        </p:nvSpPr>
        <p:spPr>
          <a:xfrm>
            <a:off x="533400" y="1143000"/>
            <a:ext cx="8153400" cy="4724400"/>
          </a:xfrm>
        </p:spPr>
        <p:txBody>
          <a:bodyPr/>
          <a:lstStyle/>
          <a:p>
            <a:pPr eaLnBrk="1" hangingPunct="1">
              <a:lnSpc>
                <a:spcPct val="80000"/>
              </a:lnSpc>
            </a:pPr>
            <a:endParaRPr lang="en-US" sz="2000" smtClean="0"/>
          </a:p>
          <a:p>
            <a:pPr eaLnBrk="1" hangingPunct="1">
              <a:lnSpc>
                <a:spcPct val="80000"/>
              </a:lnSpc>
            </a:pPr>
            <a:endParaRPr lang="en-US" sz="2900" smtClean="0"/>
          </a:p>
          <a:p>
            <a:pPr eaLnBrk="1" hangingPunct="1">
              <a:lnSpc>
                <a:spcPct val="80000"/>
              </a:lnSpc>
            </a:pPr>
            <a:r>
              <a:rPr lang="en-US" sz="2900" smtClean="0"/>
              <a:t>Goal is to be found before or after referral;</a:t>
            </a:r>
          </a:p>
          <a:p>
            <a:pPr eaLnBrk="1" hangingPunct="1">
              <a:lnSpc>
                <a:spcPct val="80000"/>
              </a:lnSpc>
            </a:pPr>
            <a:r>
              <a:rPr lang="en-US" sz="2900" smtClean="0"/>
              <a:t>Google yourself;</a:t>
            </a:r>
          </a:p>
          <a:p>
            <a:pPr eaLnBrk="1" hangingPunct="1">
              <a:lnSpc>
                <a:spcPct val="80000"/>
              </a:lnSpc>
            </a:pPr>
            <a:r>
              <a:rPr lang="en-US" sz="2900" smtClean="0"/>
              <a:t>Perform test searches</a:t>
            </a:r>
          </a:p>
          <a:p>
            <a:pPr lvl="1" eaLnBrk="1" hangingPunct="1">
              <a:lnSpc>
                <a:spcPct val="80000"/>
              </a:lnSpc>
            </a:pPr>
            <a:r>
              <a:rPr lang="en-US" smtClean="0"/>
              <a:t>Firm name</a:t>
            </a:r>
          </a:p>
          <a:p>
            <a:pPr lvl="1" eaLnBrk="1" hangingPunct="1">
              <a:lnSpc>
                <a:spcPct val="80000"/>
              </a:lnSpc>
            </a:pPr>
            <a:r>
              <a:rPr lang="en-US" smtClean="0"/>
              <a:t>Your name</a:t>
            </a:r>
          </a:p>
          <a:p>
            <a:pPr lvl="1" eaLnBrk="1" hangingPunct="1">
              <a:lnSpc>
                <a:spcPct val="80000"/>
              </a:lnSpc>
            </a:pPr>
            <a:r>
              <a:rPr lang="en-US" smtClean="0"/>
              <a:t>Keywords and phrases</a:t>
            </a:r>
          </a:p>
          <a:p>
            <a:pPr lvl="1" eaLnBrk="1" hangingPunct="1">
              <a:lnSpc>
                <a:spcPct val="80000"/>
              </a:lnSpc>
            </a:pPr>
            <a:r>
              <a:rPr lang="en-US" smtClean="0"/>
              <a:t>Trade and industry sites which link to firms</a:t>
            </a:r>
          </a:p>
          <a:p>
            <a:pPr lvl="1" eaLnBrk="1" hangingPunct="1">
              <a:lnSpc>
                <a:spcPct val="80000"/>
              </a:lnSpc>
            </a:pPr>
            <a:r>
              <a:rPr lang="en-US" smtClean="0"/>
              <a:t>Pay sites</a:t>
            </a:r>
          </a:p>
          <a:p>
            <a:pPr eaLnBrk="1" hangingPunct="1">
              <a:lnSpc>
                <a:spcPct val="80000"/>
              </a:lnSpc>
            </a:pPr>
            <a:r>
              <a:rPr lang="en-US" sz="2900" smtClean="0"/>
              <a:t>Get traffic reports from your host</a:t>
            </a:r>
          </a:p>
          <a:p>
            <a:pPr lvl="1" eaLnBrk="1" hangingPunct="1">
              <a:lnSpc>
                <a:spcPct val="80000"/>
              </a:lnSpc>
            </a:pPr>
            <a:endParaRPr lang="en-US" smtClean="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additive="base">
                                        <p:cTn id="7" dur="500" fill="hold"/>
                                        <p:tgtEl>
                                          <p:spTgt spid="199682"/>
                                        </p:tgtEl>
                                        <p:attrNameLst>
                                          <p:attrName>ppt_x</p:attrName>
                                        </p:attrNameLst>
                                      </p:cBhvr>
                                      <p:tavLst>
                                        <p:tav tm="0">
                                          <p:val>
                                            <p:strVal val="#ppt_x"/>
                                          </p:val>
                                        </p:tav>
                                        <p:tav tm="100000">
                                          <p:val>
                                            <p:strVal val="#ppt_x"/>
                                          </p:val>
                                        </p:tav>
                                      </p:tavLst>
                                    </p:anim>
                                    <p:anim calcmode="lin" valueType="num">
                                      <p:cBhvr additive="base">
                                        <p:cTn id="8" dur="500" fill="hold"/>
                                        <p:tgtEl>
                                          <p:spTgt spid="1996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9683">
                                            <p:txEl>
                                              <p:pRg st="2" end="2"/>
                                            </p:txEl>
                                          </p:spTgt>
                                        </p:tgtEl>
                                        <p:attrNameLst>
                                          <p:attrName>style.visibility</p:attrName>
                                        </p:attrNameLst>
                                      </p:cBhvr>
                                      <p:to>
                                        <p:strVal val="visible"/>
                                      </p:to>
                                    </p:set>
                                    <p:anim calcmode="lin" valueType="num">
                                      <p:cBhvr additive="base">
                                        <p:cTn id="12" dur="5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683">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9683">
                                            <p:txEl>
                                              <p:pRg st="3" end="3"/>
                                            </p:txEl>
                                          </p:spTgt>
                                        </p:tgtEl>
                                        <p:attrNameLst>
                                          <p:attrName>style.visibility</p:attrName>
                                        </p:attrNameLst>
                                      </p:cBhvr>
                                      <p:to>
                                        <p:strVal val="visible"/>
                                      </p:to>
                                    </p:set>
                                    <p:anim calcmode="lin" valueType="num">
                                      <p:cBhvr additive="base">
                                        <p:cTn id="17" dur="500" fill="hold"/>
                                        <p:tgtEl>
                                          <p:spTgt spid="19968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9683">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9683">
                                            <p:txEl>
                                              <p:pRg st="4" end="4"/>
                                            </p:txEl>
                                          </p:spTgt>
                                        </p:tgtEl>
                                        <p:attrNameLst>
                                          <p:attrName>style.visibility</p:attrName>
                                        </p:attrNameLst>
                                      </p:cBhvr>
                                      <p:to>
                                        <p:strVal val="visible"/>
                                      </p:to>
                                    </p:set>
                                    <p:anim calcmode="lin" valueType="num">
                                      <p:cBhvr additive="base">
                                        <p:cTn id="22" dur="500" fill="hold"/>
                                        <p:tgtEl>
                                          <p:spTgt spid="19968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9683">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99683">
                                            <p:txEl>
                                              <p:pRg st="5" end="5"/>
                                            </p:txEl>
                                          </p:spTgt>
                                        </p:tgtEl>
                                        <p:attrNameLst>
                                          <p:attrName>style.visibility</p:attrName>
                                        </p:attrNameLst>
                                      </p:cBhvr>
                                      <p:to>
                                        <p:strVal val="visible"/>
                                      </p:to>
                                    </p:set>
                                    <p:anim calcmode="lin" valueType="num">
                                      <p:cBhvr additive="base">
                                        <p:cTn id="27" dur="500" fill="hold"/>
                                        <p:tgtEl>
                                          <p:spTgt spid="19968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9683">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99683">
                                            <p:txEl>
                                              <p:pRg st="6" end="6"/>
                                            </p:txEl>
                                          </p:spTgt>
                                        </p:tgtEl>
                                        <p:attrNameLst>
                                          <p:attrName>style.visibility</p:attrName>
                                        </p:attrNameLst>
                                      </p:cBhvr>
                                      <p:to>
                                        <p:strVal val="visible"/>
                                      </p:to>
                                    </p:set>
                                    <p:anim calcmode="lin" valueType="num">
                                      <p:cBhvr additive="base">
                                        <p:cTn id="32" dur="500" fill="hold"/>
                                        <p:tgtEl>
                                          <p:spTgt spid="19968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99683">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99683">
                                            <p:txEl>
                                              <p:pRg st="7" end="7"/>
                                            </p:txEl>
                                          </p:spTgt>
                                        </p:tgtEl>
                                        <p:attrNameLst>
                                          <p:attrName>style.visibility</p:attrName>
                                        </p:attrNameLst>
                                      </p:cBhvr>
                                      <p:to>
                                        <p:strVal val="visible"/>
                                      </p:to>
                                    </p:set>
                                    <p:anim calcmode="lin" valueType="num">
                                      <p:cBhvr additive="base">
                                        <p:cTn id="37" dur="500" fill="hold"/>
                                        <p:tgtEl>
                                          <p:spTgt spid="19968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9683">
                                            <p:txEl>
                                              <p:pRg st="7" end="7"/>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99683">
                                            <p:txEl>
                                              <p:pRg st="8" end="8"/>
                                            </p:txEl>
                                          </p:spTgt>
                                        </p:tgtEl>
                                        <p:attrNameLst>
                                          <p:attrName>style.visibility</p:attrName>
                                        </p:attrNameLst>
                                      </p:cBhvr>
                                      <p:to>
                                        <p:strVal val="visible"/>
                                      </p:to>
                                    </p:set>
                                    <p:anim calcmode="lin" valueType="num">
                                      <p:cBhvr additive="base">
                                        <p:cTn id="42" dur="500" fill="hold"/>
                                        <p:tgtEl>
                                          <p:spTgt spid="199683">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99683">
                                            <p:txEl>
                                              <p:pRg st="8" end="8"/>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99683">
                                            <p:txEl>
                                              <p:pRg st="9" end="9"/>
                                            </p:txEl>
                                          </p:spTgt>
                                        </p:tgtEl>
                                        <p:attrNameLst>
                                          <p:attrName>style.visibility</p:attrName>
                                        </p:attrNameLst>
                                      </p:cBhvr>
                                      <p:to>
                                        <p:strVal val="visible"/>
                                      </p:to>
                                    </p:set>
                                    <p:anim calcmode="lin" valueType="num">
                                      <p:cBhvr additive="base">
                                        <p:cTn id="47" dur="500" fill="hold"/>
                                        <p:tgtEl>
                                          <p:spTgt spid="19968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9683">
                                            <p:txEl>
                                              <p:pRg st="9" end="9"/>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99683">
                                            <p:txEl>
                                              <p:pRg st="10" end="10"/>
                                            </p:txEl>
                                          </p:spTgt>
                                        </p:tgtEl>
                                        <p:attrNameLst>
                                          <p:attrName>style.visibility</p:attrName>
                                        </p:attrNameLst>
                                      </p:cBhvr>
                                      <p:to>
                                        <p:strVal val="visible"/>
                                      </p:to>
                                    </p:set>
                                    <p:anim calcmode="lin" valueType="num">
                                      <p:cBhvr additive="base">
                                        <p:cTn id="52" dur="500" fill="hold"/>
                                        <p:tgtEl>
                                          <p:spTgt spid="199683">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9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8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idx="4294967295"/>
          </p:nvPr>
        </p:nvSpPr>
        <p:spPr/>
        <p:txBody>
          <a:bodyPr lIns="91440" tIns="45720" rIns="91440" bIns="45720" anchor="b"/>
          <a:lstStyle/>
          <a:p>
            <a:pPr eaLnBrk="1" hangingPunct="1"/>
            <a:r>
              <a:rPr lang="en-US" smtClean="0"/>
              <a:t>Our Environment</a:t>
            </a:r>
          </a:p>
        </p:txBody>
      </p:sp>
      <p:sp>
        <p:nvSpPr>
          <p:cNvPr id="277507" name="Content Placeholder 2"/>
          <p:cNvSpPr>
            <a:spLocks noGrp="1"/>
          </p:cNvSpPr>
          <p:nvPr>
            <p:ph idx="4294967295"/>
          </p:nvPr>
        </p:nvSpPr>
        <p:spPr/>
        <p:txBody>
          <a:bodyPr lIns="91440" tIns="45720" rIns="91440" bIns="45720"/>
          <a:lstStyle/>
          <a:p>
            <a:pPr marL="469900" indent="-469900" eaLnBrk="1" hangingPunct="1"/>
            <a:r>
              <a:rPr lang="en-US" smtClean="0"/>
              <a:t>Unprecedented level of competition</a:t>
            </a:r>
          </a:p>
          <a:p>
            <a:pPr marL="469900" indent="-469900" eaLnBrk="1" hangingPunct="1"/>
            <a:r>
              <a:rPr lang="en-US" smtClean="0"/>
              <a:t>Time-tested strategies now obsolete</a:t>
            </a:r>
          </a:p>
          <a:p>
            <a:pPr marL="469900" indent="-469900" eaLnBrk="1" hangingPunct="1"/>
            <a:r>
              <a:rPr lang="en-US" smtClean="0"/>
              <a:t>Changing landscape of our industry:</a:t>
            </a:r>
          </a:p>
          <a:p>
            <a:pPr marL="908050" lvl="1" indent="-436563" eaLnBrk="1" hangingPunct="1"/>
            <a:r>
              <a:rPr lang="en-US" smtClean="0"/>
              <a:t>Boutiques?</a:t>
            </a:r>
          </a:p>
          <a:p>
            <a:pPr marL="908050" lvl="1" indent="-436563" eaLnBrk="1" hangingPunct="1"/>
            <a:r>
              <a:rPr lang="en-US" smtClean="0"/>
              <a:t>Regional firms?</a:t>
            </a:r>
          </a:p>
          <a:p>
            <a:pPr marL="908050" lvl="1" indent="-436563" eaLnBrk="1" hangingPunct="1"/>
            <a:r>
              <a:rPr lang="en-US" smtClean="0"/>
              <a:t>Global mega-firms?</a:t>
            </a:r>
          </a:p>
          <a:p>
            <a:pPr marL="469900" indent="-469900" eaLnBrk="1" hangingPunct="1"/>
            <a:r>
              <a:rPr lang="en-US" smtClean="0"/>
              <a:t>Hourly rates &gt; $1,000?</a:t>
            </a:r>
          </a:p>
          <a:p>
            <a:pPr marL="469900" indent="-469900" eaLnBrk="1" hangingPunct="1"/>
            <a:r>
              <a:rPr lang="en-US" smtClean="0"/>
              <a:t>Gen X/Y “work-life balance”</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7506"/>
                                        </p:tgtEl>
                                        <p:attrNameLst>
                                          <p:attrName>style.visibility</p:attrName>
                                        </p:attrNameLst>
                                      </p:cBhvr>
                                      <p:to>
                                        <p:strVal val="visible"/>
                                      </p:to>
                                    </p:set>
                                    <p:animEffect transition="in" filter="box(in)">
                                      <p:cBhvr>
                                        <p:cTn id="7" dur="500"/>
                                        <p:tgtEl>
                                          <p:spTgt spid="277506"/>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77507">
                                            <p:txEl>
                                              <p:pRg st="0" end="0"/>
                                            </p:txEl>
                                          </p:spTgt>
                                        </p:tgtEl>
                                        <p:attrNameLst>
                                          <p:attrName>style.visibility</p:attrName>
                                        </p:attrNameLst>
                                      </p:cBhvr>
                                      <p:to>
                                        <p:strVal val="visible"/>
                                      </p:to>
                                    </p:set>
                                    <p:animEffect transition="in" filter="box(in)">
                                      <p:cBhvr>
                                        <p:cTn id="11" dur="500"/>
                                        <p:tgtEl>
                                          <p:spTgt spid="277507">
                                            <p:txEl>
                                              <p:pRg st="0" end="0"/>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277507">
                                            <p:txEl>
                                              <p:pRg st="1" end="1"/>
                                            </p:txEl>
                                          </p:spTgt>
                                        </p:tgtEl>
                                        <p:attrNameLst>
                                          <p:attrName>style.visibility</p:attrName>
                                        </p:attrNameLst>
                                      </p:cBhvr>
                                      <p:to>
                                        <p:strVal val="visible"/>
                                      </p:to>
                                    </p:set>
                                    <p:animEffect transition="in" filter="box(in)">
                                      <p:cBhvr>
                                        <p:cTn id="14" dur="500"/>
                                        <p:tgtEl>
                                          <p:spTgt spid="277507">
                                            <p:txEl>
                                              <p:pRg st="1" end="1"/>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277507">
                                            <p:txEl>
                                              <p:pRg st="2" end="2"/>
                                            </p:txEl>
                                          </p:spTgt>
                                        </p:tgtEl>
                                        <p:attrNameLst>
                                          <p:attrName>style.visibility</p:attrName>
                                        </p:attrNameLst>
                                      </p:cBhvr>
                                      <p:to>
                                        <p:strVal val="visible"/>
                                      </p:to>
                                    </p:set>
                                    <p:animEffect transition="in" filter="box(in)">
                                      <p:cBhvr>
                                        <p:cTn id="17" dur="500"/>
                                        <p:tgtEl>
                                          <p:spTgt spid="277507">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77507">
                                            <p:txEl>
                                              <p:pRg st="3" end="3"/>
                                            </p:txEl>
                                          </p:spTgt>
                                        </p:tgtEl>
                                        <p:attrNameLst>
                                          <p:attrName>style.visibility</p:attrName>
                                        </p:attrNameLst>
                                      </p:cBhvr>
                                      <p:to>
                                        <p:strVal val="visible"/>
                                      </p:to>
                                    </p:set>
                                    <p:animEffect transition="in" filter="box(in)">
                                      <p:cBhvr>
                                        <p:cTn id="20" dur="500"/>
                                        <p:tgtEl>
                                          <p:spTgt spid="277507">
                                            <p:txEl>
                                              <p:pRg st="3" end="3"/>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77507">
                                            <p:txEl>
                                              <p:pRg st="4" end="4"/>
                                            </p:txEl>
                                          </p:spTgt>
                                        </p:tgtEl>
                                        <p:attrNameLst>
                                          <p:attrName>style.visibility</p:attrName>
                                        </p:attrNameLst>
                                      </p:cBhvr>
                                      <p:to>
                                        <p:strVal val="visible"/>
                                      </p:to>
                                    </p:set>
                                    <p:animEffect transition="in" filter="box(in)">
                                      <p:cBhvr>
                                        <p:cTn id="23" dur="500"/>
                                        <p:tgtEl>
                                          <p:spTgt spid="277507">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77507">
                                            <p:txEl>
                                              <p:pRg st="5" end="5"/>
                                            </p:txEl>
                                          </p:spTgt>
                                        </p:tgtEl>
                                        <p:attrNameLst>
                                          <p:attrName>style.visibility</p:attrName>
                                        </p:attrNameLst>
                                      </p:cBhvr>
                                      <p:to>
                                        <p:strVal val="visible"/>
                                      </p:to>
                                    </p:set>
                                    <p:animEffect transition="in" filter="box(in)">
                                      <p:cBhvr>
                                        <p:cTn id="26" dur="500"/>
                                        <p:tgtEl>
                                          <p:spTgt spid="27750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77507">
                                            <p:txEl>
                                              <p:pRg st="6" end="6"/>
                                            </p:txEl>
                                          </p:spTgt>
                                        </p:tgtEl>
                                        <p:attrNameLst>
                                          <p:attrName>style.visibility</p:attrName>
                                        </p:attrNameLst>
                                      </p:cBhvr>
                                      <p:to>
                                        <p:strVal val="visible"/>
                                      </p:to>
                                    </p:set>
                                    <p:animEffect transition="in" filter="box(in)">
                                      <p:cBhvr>
                                        <p:cTn id="29" dur="500"/>
                                        <p:tgtEl>
                                          <p:spTgt spid="277507">
                                            <p:txEl>
                                              <p:pRg st="6" end="6"/>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277507">
                                            <p:txEl>
                                              <p:pRg st="7" end="7"/>
                                            </p:txEl>
                                          </p:spTgt>
                                        </p:tgtEl>
                                        <p:attrNameLst>
                                          <p:attrName>style.visibility</p:attrName>
                                        </p:attrNameLst>
                                      </p:cBhvr>
                                      <p:to>
                                        <p:strVal val="visible"/>
                                      </p:to>
                                    </p:set>
                                    <p:animEffect transition="in" filter="box(in)">
                                      <p:cBhvr>
                                        <p:cTn id="32" dur="500"/>
                                        <p:tgtEl>
                                          <p:spTgt spid="277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533400" y="473075"/>
            <a:ext cx="8153400" cy="898525"/>
          </a:xfrm>
        </p:spPr>
        <p:txBody>
          <a:bodyPr/>
          <a:lstStyle/>
          <a:p>
            <a:pPr eaLnBrk="1" hangingPunct="1"/>
            <a:r>
              <a:rPr lang="en-US" sz="6600" smtClean="0"/>
              <a:t>Other Tools</a:t>
            </a:r>
          </a:p>
        </p:txBody>
      </p:sp>
      <p:sp>
        <p:nvSpPr>
          <p:cNvPr id="233475" name="Rectangle 3"/>
          <p:cNvSpPr>
            <a:spLocks noGrp="1" noChangeArrowheads="1"/>
          </p:cNvSpPr>
          <p:nvPr>
            <p:ph type="body" idx="1"/>
          </p:nvPr>
        </p:nvSpPr>
        <p:spPr/>
        <p:txBody>
          <a:bodyPr/>
          <a:lstStyle/>
          <a:p>
            <a:pPr eaLnBrk="1" hangingPunct="1"/>
            <a:r>
              <a:rPr lang="en-US" smtClean="0"/>
              <a:t>Local Counsel for commercial cases – big firms;</a:t>
            </a:r>
          </a:p>
          <a:p>
            <a:pPr eaLnBrk="1" hangingPunct="1"/>
            <a:r>
              <a:rPr lang="en-US" smtClean="0"/>
              <a:t>Attorney Referrals</a:t>
            </a:r>
          </a:p>
          <a:p>
            <a:pPr eaLnBrk="1" hangingPunct="1"/>
            <a:r>
              <a:rPr lang="en-US" smtClean="0"/>
              <a:t>Market Big Firms - Conflicts</a:t>
            </a:r>
          </a:p>
          <a:p>
            <a:pPr eaLnBrk="1" hangingPunct="1"/>
            <a:r>
              <a:rPr lang="en-US" smtClean="0"/>
              <a:t>PACER System: monitor Federal Court filings</a:t>
            </a:r>
          </a:p>
          <a:p>
            <a:pPr lvl="1" eaLnBrk="1" hangingPunct="1"/>
            <a:r>
              <a:rPr lang="en-US" sz="3200" smtClean="0"/>
              <a:t>Insurance (110) Patent (830)</a:t>
            </a:r>
          </a:p>
          <a:p>
            <a:pPr lvl="1" eaLnBrk="1" hangingPunct="1">
              <a:buFont typeface="Wingdings" pitchFamily="2" charset="2"/>
              <a:buNone/>
            </a:pPr>
            <a:endParaRPr lang="en-US" sz="3200" smtClean="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500" fill="hold"/>
                                        <p:tgtEl>
                                          <p:spTgt spid="23347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347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347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3474"/>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33475">
                                            <p:txEl>
                                              <p:pRg st="0" end="0"/>
                                            </p:txEl>
                                          </p:spTgt>
                                        </p:tgtEl>
                                        <p:attrNameLst>
                                          <p:attrName>style.visibility</p:attrName>
                                        </p:attrNameLst>
                                      </p:cBhvr>
                                      <p:to>
                                        <p:strVal val="visible"/>
                                      </p:to>
                                    </p:set>
                                    <p:animEffect transition="in" filter="fade">
                                      <p:cBhvr>
                                        <p:cTn id="14" dur="500"/>
                                        <p:tgtEl>
                                          <p:spTgt spid="23347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33475">
                                            <p:txEl>
                                              <p:pRg st="1" end="1"/>
                                            </p:txEl>
                                          </p:spTgt>
                                        </p:tgtEl>
                                        <p:attrNameLst>
                                          <p:attrName>style.visibility</p:attrName>
                                        </p:attrNameLst>
                                      </p:cBhvr>
                                      <p:to>
                                        <p:strVal val="visible"/>
                                      </p:to>
                                    </p:set>
                                    <p:animEffect transition="in" filter="fade">
                                      <p:cBhvr>
                                        <p:cTn id="17" dur="500"/>
                                        <p:tgtEl>
                                          <p:spTgt spid="23347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33475">
                                            <p:txEl>
                                              <p:pRg st="2" end="2"/>
                                            </p:txEl>
                                          </p:spTgt>
                                        </p:tgtEl>
                                        <p:attrNameLst>
                                          <p:attrName>style.visibility</p:attrName>
                                        </p:attrNameLst>
                                      </p:cBhvr>
                                      <p:to>
                                        <p:strVal val="visible"/>
                                      </p:to>
                                    </p:set>
                                    <p:animEffect transition="in" filter="fade">
                                      <p:cBhvr>
                                        <p:cTn id="20" dur="500"/>
                                        <p:tgtEl>
                                          <p:spTgt spid="23347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33475">
                                            <p:txEl>
                                              <p:pRg st="3" end="3"/>
                                            </p:txEl>
                                          </p:spTgt>
                                        </p:tgtEl>
                                        <p:attrNameLst>
                                          <p:attrName>style.visibility</p:attrName>
                                        </p:attrNameLst>
                                      </p:cBhvr>
                                      <p:to>
                                        <p:strVal val="visible"/>
                                      </p:to>
                                    </p:set>
                                    <p:animEffect transition="in" filter="fade">
                                      <p:cBhvr>
                                        <p:cTn id="23" dur="500"/>
                                        <p:tgtEl>
                                          <p:spTgt spid="23347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3475">
                                            <p:txEl>
                                              <p:pRg st="4" end="4"/>
                                            </p:txEl>
                                          </p:spTgt>
                                        </p:tgtEl>
                                        <p:attrNameLst>
                                          <p:attrName>style.visibility</p:attrName>
                                        </p:attrNameLst>
                                      </p:cBhvr>
                                      <p:to>
                                        <p:strVal val="visible"/>
                                      </p:to>
                                    </p:set>
                                    <p:animEffect transition="in" filter="fade">
                                      <p:cBhvr>
                                        <p:cTn id="26" dur="500"/>
                                        <p:tgtEl>
                                          <p:spTgt spid="233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533400" y="473075"/>
            <a:ext cx="8153400" cy="669925"/>
          </a:xfrm>
        </p:spPr>
        <p:txBody>
          <a:bodyPr/>
          <a:lstStyle/>
          <a:p>
            <a:pPr eaLnBrk="1" hangingPunct="1"/>
            <a:r>
              <a:rPr lang="en-US" sz="4800" smtClean="0"/>
              <a:t>Profile Web Sites – Use Them</a:t>
            </a:r>
          </a:p>
        </p:txBody>
      </p:sp>
      <p:sp>
        <p:nvSpPr>
          <p:cNvPr id="382980" name="Rectangle 4"/>
          <p:cNvSpPr>
            <a:spLocks noGrp="1" noChangeArrowheads="1"/>
          </p:cNvSpPr>
          <p:nvPr>
            <p:ph type="body" sz="half" idx="1"/>
          </p:nvPr>
        </p:nvSpPr>
        <p:spPr/>
        <p:txBody>
          <a:bodyPr/>
          <a:lstStyle/>
          <a:p>
            <a:pPr eaLnBrk="1" hangingPunct="1"/>
            <a:r>
              <a:rPr lang="en-US" sz="2700" smtClean="0"/>
              <a:t>Findlaw</a:t>
            </a:r>
          </a:p>
          <a:p>
            <a:pPr eaLnBrk="1" hangingPunct="1"/>
            <a:r>
              <a:rPr lang="en-US" sz="2700" smtClean="0"/>
              <a:t>Martindale Hubbell</a:t>
            </a:r>
          </a:p>
          <a:p>
            <a:pPr eaLnBrk="1" hangingPunct="1"/>
            <a:r>
              <a:rPr lang="en-US" sz="2700" smtClean="0"/>
              <a:t>DRI Membership Directory</a:t>
            </a:r>
          </a:p>
          <a:p>
            <a:pPr eaLnBrk="1" hangingPunct="1"/>
            <a:r>
              <a:rPr lang="en-US" sz="2700" smtClean="0"/>
              <a:t>Super Lawyers</a:t>
            </a:r>
          </a:p>
          <a:p>
            <a:pPr eaLnBrk="1" hangingPunct="1"/>
            <a:r>
              <a:rPr lang="en-US" sz="2700" smtClean="0"/>
              <a:t>Best Lawyers in America</a:t>
            </a:r>
          </a:p>
          <a:p>
            <a:pPr eaLnBrk="1" hangingPunct="1"/>
            <a:r>
              <a:rPr lang="en-US" sz="2700" smtClean="0"/>
              <a:t>Bests Insurance Guide</a:t>
            </a:r>
          </a:p>
        </p:txBody>
      </p:sp>
      <p:sp>
        <p:nvSpPr>
          <p:cNvPr id="382981" name="Rectangle 5"/>
          <p:cNvSpPr>
            <a:spLocks noGrp="1" noChangeArrowheads="1"/>
          </p:cNvSpPr>
          <p:nvPr>
            <p:ph type="body" sz="half" idx="2"/>
          </p:nvPr>
        </p:nvSpPr>
        <p:spPr/>
        <p:txBody>
          <a:bodyPr/>
          <a:lstStyle/>
          <a:p>
            <a:pPr eaLnBrk="1" hangingPunct="1"/>
            <a:r>
              <a:rPr lang="en-US" sz="2700" smtClean="0"/>
              <a:t>Avvo.com</a:t>
            </a:r>
          </a:p>
          <a:p>
            <a:pPr eaLnBrk="1" hangingPunct="1"/>
            <a:r>
              <a:rPr lang="en-US" sz="2700" smtClean="0"/>
              <a:t>Center.Spoke.com</a:t>
            </a:r>
          </a:p>
          <a:p>
            <a:pPr eaLnBrk="1" hangingPunct="1"/>
            <a:r>
              <a:rPr lang="en-US" sz="2700" smtClean="0"/>
              <a:t>LinkedIn.com</a:t>
            </a:r>
          </a:p>
          <a:p>
            <a:pPr eaLnBrk="1" hangingPunct="1"/>
            <a:r>
              <a:rPr lang="en-US" sz="2700" smtClean="0"/>
              <a:t>Justia.com</a:t>
            </a:r>
          </a:p>
          <a:p>
            <a:pPr eaLnBrk="1" hangingPunct="1"/>
            <a:r>
              <a:rPr lang="en-US" sz="2700" smtClean="0"/>
              <a:t>Facebook</a:t>
            </a:r>
          </a:p>
          <a:p>
            <a:pPr eaLnBrk="1" hangingPunct="1"/>
            <a:r>
              <a:rPr lang="en-US" sz="2700" smtClean="0"/>
              <a:t>Twitter</a:t>
            </a:r>
          </a:p>
          <a:p>
            <a:pPr eaLnBrk="1" hangingPunct="1"/>
            <a:r>
              <a:rPr lang="en-US" sz="2700" smtClean="0"/>
              <a:t>Search “find a lawyer” and see what appears</a:t>
            </a:r>
          </a:p>
          <a:p>
            <a:pPr eaLnBrk="1" hangingPunct="1"/>
            <a:endParaRPr lang="en-US" sz="2700" smtClean="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82978"/>
                                        </p:tgtEl>
                                        <p:attrNameLst>
                                          <p:attrName>style.visibility</p:attrName>
                                        </p:attrNameLst>
                                      </p:cBhvr>
                                      <p:to>
                                        <p:strVal val="visible"/>
                                      </p:to>
                                    </p:set>
                                    <p:animEffect transition="in" filter="barn(inHorizontal)">
                                      <p:cBhvr>
                                        <p:cTn id="7" dur="500"/>
                                        <p:tgtEl>
                                          <p:spTgt spid="382978"/>
                                        </p:tgtEl>
                                      </p:cBhvr>
                                    </p:animEffect>
                                  </p:childTnLst>
                                </p:cTn>
                              </p:par>
                            </p:childTnLst>
                          </p:cTn>
                        </p:par>
                        <p:par>
                          <p:cTn id="8" fill="hold" nodeType="afterGroup">
                            <p:stCondLst>
                              <p:cond delay="500"/>
                            </p:stCondLst>
                            <p:childTnLst>
                              <p:par>
                                <p:cTn id="9" presetID="40" presetClass="entr" presetSubtype="0" fill="hold" nodeType="afterEffect">
                                  <p:stCondLst>
                                    <p:cond delay="0"/>
                                  </p:stCondLst>
                                  <p:iterate type="lt">
                                    <p:tmPct val="10000"/>
                                  </p:iterate>
                                  <p:childTnLst>
                                    <p:set>
                                      <p:cBhvr>
                                        <p:cTn id="10" dur="1" fill="hold">
                                          <p:stCondLst>
                                            <p:cond delay="0"/>
                                          </p:stCondLst>
                                        </p:cTn>
                                        <p:tgtEl>
                                          <p:spTgt spid="382980">
                                            <p:txEl>
                                              <p:pRg st="0" end="0"/>
                                            </p:txEl>
                                          </p:spTgt>
                                        </p:tgtEl>
                                        <p:attrNameLst>
                                          <p:attrName>style.visibility</p:attrName>
                                        </p:attrNameLst>
                                      </p:cBhvr>
                                      <p:to>
                                        <p:strVal val="visible"/>
                                      </p:to>
                                    </p:set>
                                    <p:animEffect transition="in" filter="fade">
                                      <p:cBhvr>
                                        <p:cTn id="11" dur="500"/>
                                        <p:tgtEl>
                                          <p:spTgt spid="382980">
                                            <p:txEl>
                                              <p:pRg st="0" end="0"/>
                                            </p:txEl>
                                          </p:spTgt>
                                        </p:tgtEl>
                                      </p:cBhvr>
                                    </p:animEffect>
                                    <p:anim calcmode="lin" valueType="num">
                                      <p:cBhvr>
                                        <p:cTn id="12" dur="500" fill="hold"/>
                                        <p:tgtEl>
                                          <p:spTgt spid="382980">
                                            <p:txEl>
                                              <p:pRg st="0" end="0"/>
                                            </p:txEl>
                                          </p:spTgt>
                                        </p:tgtEl>
                                        <p:attrNameLst>
                                          <p:attrName>ppt_x</p:attrName>
                                        </p:attrNameLst>
                                      </p:cBhvr>
                                      <p:tavLst>
                                        <p:tav tm="0">
                                          <p:val>
                                            <p:strVal val="#ppt_x-.1"/>
                                          </p:val>
                                        </p:tav>
                                        <p:tav tm="100000">
                                          <p:val>
                                            <p:strVal val="#ppt_x"/>
                                          </p:val>
                                        </p:tav>
                                      </p:tavLst>
                                    </p:anim>
                                    <p:anim calcmode="lin" valueType="num">
                                      <p:cBhvr>
                                        <p:cTn id="13" dur="500" fill="hold"/>
                                        <p:tgtEl>
                                          <p:spTgt spid="382980">
                                            <p:txEl>
                                              <p:pRg st="0" end="0"/>
                                            </p:txEl>
                                          </p:spTgt>
                                        </p:tgtEl>
                                        <p:attrNameLst>
                                          <p:attrName>ppt_y</p:attrName>
                                        </p:attrNameLst>
                                      </p:cBhvr>
                                      <p:tavLst>
                                        <p:tav tm="0">
                                          <p:val>
                                            <p:strVal val="#ppt_y"/>
                                          </p:val>
                                        </p:tav>
                                        <p:tav tm="100000">
                                          <p:val>
                                            <p:strVal val="#ppt_y"/>
                                          </p:val>
                                        </p:tav>
                                      </p:tavLst>
                                    </p:anim>
                                  </p:childTnLst>
                                </p:cTn>
                              </p:par>
                              <p:par>
                                <p:cTn id="14" presetID="40" presetClass="entr" presetSubtype="0" fill="hold" nodeType="withEffect">
                                  <p:stCondLst>
                                    <p:cond delay="0"/>
                                  </p:stCondLst>
                                  <p:iterate type="lt">
                                    <p:tmPct val="10000"/>
                                  </p:iterate>
                                  <p:childTnLst>
                                    <p:set>
                                      <p:cBhvr>
                                        <p:cTn id="15" dur="1" fill="hold">
                                          <p:stCondLst>
                                            <p:cond delay="0"/>
                                          </p:stCondLst>
                                        </p:cTn>
                                        <p:tgtEl>
                                          <p:spTgt spid="382980">
                                            <p:txEl>
                                              <p:pRg st="1" end="1"/>
                                            </p:txEl>
                                          </p:spTgt>
                                        </p:tgtEl>
                                        <p:attrNameLst>
                                          <p:attrName>style.visibility</p:attrName>
                                        </p:attrNameLst>
                                      </p:cBhvr>
                                      <p:to>
                                        <p:strVal val="visible"/>
                                      </p:to>
                                    </p:set>
                                    <p:animEffect transition="in" filter="fade">
                                      <p:cBhvr>
                                        <p:cTn id="16" dur="500"/>
                                        <p:tgtEl>
                                          <p:spTgt spid="382980">
                                            <p:txEl>
                                              <p:pRg st="1" end="1"/>
                                            </p:txEl>
                                          </p:spTgt>
                                        </p:tgtEl>
                                      </p:cBhvr>
                                    </p:animEffect>
                                    <p:anim calcmode="lin" valueType="num">
                                      <p:cBhvr>
                                        <p:cTn id="17" dur="500" fill="hold"/>
                                        <p:tgtEl>
                                          <p:spTgt spid="382980">
                                            <p:txEl>
                                              <p:pRg st="1" end="1"/>
                                            </p:txEl>
                                          </p:spTgt>
                                        </p:tgtEl>
                                        <p:attrNameLst>
                                          <p:attrName>ppt_x</p:attrName>
                                        </p:attrNameLst>
                                      </p:cBhvr>
                                      <p:tavLst>
                                        <p:tav tm="0">
                                          <p:val>
                                            <p:strVal val="#ppt_x-.1"/>
                                          </p:val>
                                        </p:tav>
                                        <p:tav tm="100000">
                                          <p:val>
                                            <p:strVal val="#ppt_x"/>
                                          </p:val>
                                        </p:tav>
                                      </p:tavLst>
                                    </p:anim>
                                    <p:anim calcmode="lin" valueType="num">
                                      <p:cBhvr>
                                        <p:cTn id="18" dur="500" fill="hold"/>
                                        <p:tgtEl>
                                          <p:spTgt spid="382980">
                                            <p:txEl>
                                              <p:pRg st="1" end="1"/>
                                            </p:txEl>
                                          </p:spTgt>
                                        </p:tgtEl>
                                        <p:attrNameLst>
                                          <p:attrName>ppt_y</p:attrName>
                                        </p:attrNameLst>
                                      </p:cBhvr>
                                      <p:tavLst>
                                        <p:tav tm="0">
                                          <p:val>
                                            <p:strVal val="#ppt_y"/>
                                          </p:val>
                                        </p:tav>
                                        <p:tav tm="100000">
                                          <p:val>
                                            <p:strVal val="#ppt_y"/>
                                          </p:val>
                                        </p:tav>
                                      </p:tavLst>
                                    </p:anim>
                                  </p:childTnLst>
                                </p:cTn>
                              </p:par>
                              <p:par>
                                <p:cTn id="19" presetID="40" presetClass="entr" presetSubtype="0" fill="hold" nodeType="withEffect">
                                  <p:stCondLst>
                                    <p:cond delay="0"/>
                                  </p:stCondLst>
                                  <p:iterate type="lt">
                                    <p:tmPct val="10000"/>
                                  </p:iterate>
                                  <p:childTnLst>
                                    <p:set>
                                      <p:cBhvr>
                                        <p:cTn id="20" dur="1" fill="hold">
                                          <p:stCondLst>
                                            <p:cond delay="0"/>
                                          </p:stCondLst>
                                        </p:cTn>
                                        <p:tgtEl>
                                          <p:spTgt spid="382980">
                                            <p:txEl>
                                              <p:pRg st="2" end="2"/>
                                            </p:txEl>
                                          </p:spTgt>
                                        </p:tgtEl>
                                        <p:attrNameLst>
                                          <p:attrName>style.visibility</p:attrName>
                                        </p:attrNameLst>
                                      </p:cBhvr>
                                      <p:to>
                                        <p:strVal val="visible"/>
                                      </p:to>
                                    </p:set>
                                    <p:animEffect transition="in" filter="fade">
                                      <p:cBhvr>
                                        <p:cTn id="21" dur="500"/>
                                        <p:tgtEl>
                                          <p:spTgt spid="382980">
                                            <p:txEl>
                                              <p:pRg st="2" end="2"/>
                                            </p:txEl>
                                          </p:spTgt>
                                        </p:tgtEl>
                                      </p:cBhvr>
                                    </p:animEffect>
                                    <p:anim calcmode="lin" valueType="num">
                                      <p:cBhvr>
                                        <p:cTn id="22" dur="500" fill="hold"/>
                                        <p:tgtEl>
                                          <p:spTgt spid="382980">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382980">
                                            <p:txEl>
                                              <p:pRg st="2" end="2"/>
                                            </p:txEl>
                                          </p:spTgt>
                                        </p:tgtEl>
                                        <p:attrNameLst>
                                          <p:attrName>ppt_y</p:attrName>
                                        </p:attrNameLst>
                                      </p:cBhvr>
                                      <p:tavLst>
                                        <p:tav tm="0">
                                          <p:val>
                                            <p:strVal val="#ppt_y"/>
                                          </p:val>
                                        </p:tav>
                                        <p:tav tm="100000">
                                          <p:val>
                                            <p:strVal val="#ppt_y"/>
                                          </p:val>
                                        </p:tav>
                                      </p:tavLst>
                                    </p:anim>
                                  </p:childTnLst>
                                </p:cTn>
                              </p:par>
                              <p:par>
                                <p:cTn id="24" presetID="40" presetClass="entr" presetSubtype="0" fill="hold" nodeType="withEffect">
                                  <p:stCondLst>
                                    <p:cond delay="0"/>
                                  </p:stCondLst>
                                  <p:iterate type="lt">
                                    <p:tmPct val="10000"/>
                                  </p:iterate>
                                  <p:childTnLst>
                                    <p:set>
                                      <p:cBhvr>
                                        <p:cTn id="25" dur="1" fill="hold">
                                          <p:stCondLst>
                                            <p:cond delay="0"/>
                                          </p:stCondLst>
                                        </p:cTn>
                                        <p:tgtEl>
                                          <p:spTgt spid="382980">
                                            <p:txEl>
                                              <p:pRg st="3" end="3"/>
                                            </p:txEl>
                                          </p:spTgt>
                                        </p:tgtEl>
                                        <p:attrNameLst>
                                          <p:attrName>style.visibility</p:attrName>
                                        </p:attrNameLst>
                                      </p:cBhvr>
                                      <p:to>
                                        <p:strVal val="visible"/>
                                      </p:to>
                                    </p:set>
                                    <p:animEffect transition="in" filter="fade">
                                      <p:cBhvr>
                                        <p:cTn id="26" dur="500"/>
                                        <p:tgtEl>
                                          <p:spTgt spid="382980">
                                            <p:txEl>
                                              <p:pRg st="3" end="3"/>
                                            </p:txEl>
                                          </p:spTgt>
                                        </p:tgtEl>
                                      </p:cBhvr>
                                    </p:animEffect>
                                    <p:anim calcmode="lin" valueType="num">
                                      <p:cBhvr>
                                        <p:cTn id="27" dur="500" fill="hold"/>
                                        <p:tgtEl>
                                          <p:spTgt spid="382980">
                                            <p:txEl>
                                              <p:pRg st="3" end="3"/>
                                            </p:txEl>
                                          </p:spTgt>
                                        </p:tgtEl>
                                        <p:attrNameLst>
                                          <p:attrName>ppt_x</p:attrName>
                                        </p:attrNameLst>
                                      </p:cBhvr>
                                      <p:tavLst>
                                        <p:tav tm="0">
                                          <p:val>
                                            <p:strVal val="#ppt_x-.1"/>
                                          </p:val>
                                        </p:tav>
                                        <p:tav tm="100000">
                                          <p:val>
                                            <p:strVal val="#ppt_x"/>
                                          </p:val>
                                        </p:tav>
                                      </p:tavLst>
                                    </p:anim>
                                    <p:anim calcmode="lin" valueType="num">
                                      <p:cBhvr>
                                        <p:cTn id="28" dur="500" fill="hold"/>
                                        <p:tgtEl>
                                          <p:spTgt spid="382980">
                                            <p:txEl>
                                              <p:pRg st="3" end="3"/>
                                            </p:txEl>
                                          </p:spTgt>
                                        </p:tgtEl>
                                        <p:attrNameLst>
                                          <p:attrName>ppt_y</p:attrName>
                                        </p:attrNameLst>
                                      </p:cBhvr>
                                      <p:tavLst>
                                        <p:tav tm="0">
                                          <p:val>
                                            <p:strVal val="#ppt_y"/>
                                          </p:val>
                                        </p:tav>
                                        <p:tav tm="100000">
                                          <p:val>
                                            <p:strVal val="#ppt_y"/>
                                          </p:val>
                                        </p:tav>
                                      </p:tavLst>
                                    </p:anim>
                                  </p:childTnLst>
                                </p:cTn>
                              </p:par>
                              <p:par>
                                <p:cTn id="29" presetID="40" presetClass="entr" presetSubtype="0" fill="hold" nodeType="withEffect">
                                  <p:stCondLst>
                                    <p:cond delay="0"/>
                                  </p:stCondLst>
                                  <p:iterate type="lt">
                                    <p:tmPct val="10000"/>
                                  </p:iterate>
                                  <p:childTnLst>
                                    <p:set>
                                      <p:cBhvr>
                                        <p:cTn id="30" dur="1" fill="hold">
                                          <p:stCondLst>
                                            <p:cond delay="0"/>
                                          </p:stCondLst>
                                        </p:cTn>
                                        <p:tgtEl>
                                          <p:spTgt spid="382980">
                                            <p:txEl>
                                              <p:pRg st="4" end="4"/>
                                            </p:txEl>
                                          </p:spTgt>
                                        </p:tgtEl>
                                        <p:attrNameLst>
                                          <p:attrName>style.visibility</p:attrName>
                                        </p:attrNameLst>
                                      </p:cBhvr>
                                      <p:to>
                                        <p:strVal val="visible"/>
                                      </p:to>
                                    </p:set>
                                    <p:animEffect transition="in" filter="fade">
                                      <p:cBhvr>
                                        <p:cTn id="31" dur="500"/>
                                        <p:tgtEl>
                                          <p:spTgt spid="382980">
                                            <p:txEl>
                                              <p:pRg st="4" end="4"/>
                                            </p:txEl>
                                          </p:spTgt>
                                        </p:tgtEl>
                                      </p:cBhvr>
                                    </p:animEffect>
                                    <p:anim calcmode="lin" valueType="num">
                                      <p:cBhvr>
                                        <p:cTn id="32" dur="500" fill="hold"/>
                                        <p:tgtEl>
                                          <p:spTgt spid="382980">
                                            <p:txEl>
                                              <p:pRg st="4" end="4"/>
                                            </p:txEl>
                                          </p:spTgt>
                                        </p:tgtEl>
                                        <p:attrNameLst>
                                          <p:attrName>ppt_x</p:attrName>
                                        </p:attrNameLst>
                                      </p:cBhvr>
                                      <p:tavLst>
                                        <p:tav tm="0">
                                          <p:val>
                                            <p:strVal val="#ppt_x-.1"/>
                                          </p:val>
                                        </p:tav>
                                        <p:tav tm="100000">
                                          <p:val>
                                            <p:strVal val="#ppt_x"/>
                                          </p:val>
                                        </p:tav>
                                      </p:tavLst>
                                    </p:anim>
                                    <p:anim calcmode="lin" valueType="num">
                                      <p:cBhvr>
                                        <p:cTn id="33" dur="500" fill="hold"/>
                                        <p:tgtEl>
                                          <p:spTgt spid="382980">
                                            <p:txEl>
                                              <p:pRg st="4" end="4"/>
                                            </p:txEl>
                                          </p:spTgt>
                                        </p:tgtEl>
                                        <p:attrNameLst>
                                          <p:attrName>ppt_y</p:attrName>
                                        </p:attrNameLst>
                                      </p:cBhvr>
                                      <p:tavLst>
                                        <p:tav tm="0">
                                          <p:val>
                                            <p:strVal val="#ppt_y"/>
                                          </p:val>
                                        </p:tav>
                                        <p:tav tm="100000">
                                          <p:val>
                                            <p:strVal val="#ppt_y"/>
                                          </p:val>
                                        </p:tav>
                                      </p:tavLst>
                                    </p:anim>
                                  </p:childTnLst>
                                </p:cTn>
                              </p:par>
                              <p:par>
                                <p:cTn id="34" presetID="40" presetClass="entr" presetSubtype="0" fill="hold" nodeType="withEffect">
                                  <p:stCondLst>
                                    <p:cond delay="0"/>
                                  </p:stCondLst>
                                  <p:iterate type="lt">
                                    <p:tmPct val="10000"/>
                                  </p:iterate>
                                  <p:childTnLst>
                                    <p:set>
                                      <p:cBhvr>
                                        <p:cTn id="35" dur="1" fill="hold">
                                          <p:stCondLst>
                                            <p:cond delay="0"/>
                                          </p:stCondLst>
                                        </p:cTn>
                                        <p:tgtEl>
                                          <p:spTgt spid="382980">
                                            <p:txEl>
                                              <p:pRg st="5" end="5"/>
                                            </p:txEl>
                                          </p:spTgt>
                                        </p:tgtEl>
                                        <p:attrNameLst>
                                          <p:attrName>style.visibility</p:attrName>
                                        </p:attrNameLst>
                                      </p:cBhvr>
                                      <p:to>
                                        <p:strVal val="visible"/>
                                      </p:to>
                                    </p:set>
                                    <p:animEffect transition="in" filter="fade">
                                      <p:cBhvr>
                                        <p:cTn id="36" dur="500"/>
                                        <p:tgtEl>
                                          <p:spTgt spid="382980">
                                            <p:txEl>
                                              <p:pRg st="5" end="5"/>
                                            </p:txEl>
                                          </p:spTgt>
                                        </p:tgtEl>
                                      </p:cBhvr>
                                    </p:animEffect>
                                    <p:anim calcmode="lin" valueType="num">
                                      <p:cBhvr>
                                        <p:cTn id="37" dur="500" fill="hold"/>
                                        <p:tgtEl>
                                          <p:spTgt spid="382980">
                                            <p:txEl>
                                              <p:pRg st="5" end="5"/>
                                            </p:txEl>
                                          </p:spTgt>
                                        </p:tgtEl>
                                        <p:attrNameLst>
                                          <p:attrName>ppt_x</p:attrName>
                                        </p:attrNameLst>
                                      </p:cBhvr>
                                      <p:tavLst>
                                        <p:tav tm="0">
                                          <p:val>
                                            <p:strVal val="#ppt_x-.1"/>
                                          </p:val>
                                        </p:tav>
                                        <p:tav tm="100000">
                                          <p:val>
                                            <p:strVal val="#ppt_x"/>
                                          </p:val>
                                        </p:tav>
                                      </p:tavLst>
                                    </p:anim>
                                    <p:anim calcmode="lin" valueType="num">
                                      <p:cBhvr>
                                        <p:cTn id="38" dur="500" fill="hold"/>
                                        <p:tgtEl>
                                          <p:spTgt spid="382980">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050"/>
                            </p:stCondLst>
                            <p:childTnLst>
                              <p:par>
                                <p:cTn id="40" presetID="40" presetClass="entr" presetSubtype="0" fill="hold" nodeType="afterEffect">
                                  <p:stCondLst>
                                    <p:cond delay="0"/>
                                  </p:stCondLst>
                                  <p:iterate type="lt">
                                    <p:tmPct val="10000"/>
                                  </p:iterate>
                                  <p:childTnLst>
                                    <p:set>
                                      <p:cBhvr>
                                        <p:cTn id="41" dur="1" fill="hold">
                                          <p:stCondLst>
                                            <p:cond delay="0"/>
                                          </p:stCondLst>
                                        </p:cTn>
                                        <p:tgtEl>
                                          <p:spTgt spid="382981">
                                            <p:txEl>
                                              <p:pRg st="0" end="0"/>
                                            </p:txEl>
                                          </p:spTgt>
                                        </p:tgtEl>
                                        <p:attrNameLst>
                                          <p:attrName>style.visibility</p:attrName>
                                        </p:attrNameLst>
                                      </p:cBhvr>
                                      <p:to>
                                        <p:strVal val="visible"/>
                                      </p:to>
                                    </p:set>
                                    <p:animEffect transition="in" filter="fade">
                                      <p:cBhvr>
                                        <p:cTn id="42" dur="1000"/>
                                        <p:tgtEl>
                                          <p:spTgt spid="382981">
                                            <p:txEl>
                                              <p:pRg st="0" end="0"/>
                                            </p:txEl>
                                          </p:spTgt>
                                        </p:tgtEl>
                                      </p:cBhvr>
                                    </p:animEffect>
                                    <p:anim calcmode="lin" valueType="num">
                                      <p:cBhvr>
                                        <p:cTn id="43" dur="1000" fill="hold"/>
                                        <p:tgtEl>
                                          <p:spTgt spid="382981">
                                            <p:txEl>
                                              <p:pRg st="0" end="0"/>
                                            </p:txEl>
                                          </p:spTgt>
                                        </p:tgtEl>
                                        <p:attrNameLst>
                                          <p:attrName>ppt_x</p:attrName>
                                        </p:attrNameLst>
                                      </p:cBhvr>
                                      <p:tavLst>
                                        <p:tav tm="0">
                                          <p:val>
                                            <p:strVal val="#ppt_x-.1"/>
                                          </p:val>
                                        </p:tav>
                                        <p:tav tm="100000">
                                          <p:val>
                                            <p:strVal val="#ppt_x"/>
                                          </p:val>
                                        </p:tav>
                                      </p:tavLst>
                                    </p:anim>
                                    <p:anim calcmode="lin" valueType="num">
                                      <p:cBhvr>
                                        <p:cTn id="44" dur="1000" fill="hold"/>
                                        <p:tgtEl>
                                          <p:spTgt spid="382981">
                                            <p:txEl>
                                              <p:pRg st="0" end="0"/>
                                            </p:txEl>
                                          </p:spTgt>
                                        </p:tgtEl>
                                        <p:attrNameLst>
                                          <p:attrName>ppt_y</p:attrName>
                                        </p:attrNameLst>
                                      </p:cBhvr>
                                      <p:tavLst>
                                        <p:tav tm="0">
                                          <p:val>
                                            <p:strVal val="#ppt_y"/>
                                          </p:val>
                                        </p:tav>
                                        <p:tav tm="100000">
                                          <p:val>
                                            <p:strVal val="#ppt_y"/>
                                          </p:val>
                                        </p:tav>
                                      </p:tavLst>
                                    </p:anim>
                                  </p:childTnLst>
                                </p:cTn>
                              </p:par>
                              <p:par>
                                <p:cTn id="45" presetID="40" presetClass="entr" presetSubtype="0" fill="hold" nodeType="withEffect">
                                  <p:stCondLst>
                                    <p:cond delay="0"/>
                                  </p:stCondLst>
                                  <p:iterate type="lt">
                                    <p:tmPct val="10000"/>
                                  </p:iterate>
                                  <p:childTnLst>
                                    <p:set>
                                      <p:cBhvr>
                                        <p:cTn id="46" dur="1" fill="hold">
                                          <p:stCondLst>
                                            <p:cond delay="0"/>
                                          </p:stCondLst>
                                        </p:cTn>
                                        <p:tgtEl>
                                          <p:spTgt spid="382981">
                                            <p:txEl>
                                              <p:pRg st="1" end="1"/>
                                            </p:txEl>
                                          </p:spTgt>
                                        </p:tgtEl>
                                        <p:attrNameLst>
                                          <p:attrName>style.visibility</p:attrName>
                                        </p:attrNameLst>
                                      </p:cBhvr>
                                      <p:to>
                                        <p:strVal val="visible"/>
                                      </p:to>
                                    </p:set>
                                    <p:animEffect transition="in" filter="fade">
                                      <p:cBhvr>
                                        <p:cTn id="47" dur="1000"/>
                                        <p:tgtEl>
                                          <p:spTgt spid="382981">
                                            <p:txEl>
                                              <p:pRg st="1" end="1"/>
                                            </p:txEl>
                                          </p:spTgt>
                                        </p:tgtEl>
                                      </p:cBhvr>
                                    </p:animEffect>
                                    <p:anim calcmode="lin" valueType="num">
                                      <p:cBhvr>
                                        <p:cTn id="48" dur="1000" fill="hold"/>
                                        <p:tgtEl>
                                          <p:spTgt spid="382981">
                                            <p:txEl>
                                              <p:pRg st="1" end="1"/>
                                            </p:txEl>
                                          </p:spTgt>
                                        </p:tgtEl>
                                        <p:attrNameLst>
                                          <p:attrName>ppt_x</p:attrName>
                                        </p:attrNameLst>
                                      </p:cBhvr>
                                      <p:tavLst>
                                        <p:tav tm="0">
                                          <p:val>
                                            <p:strVal val="#ppt_x-.1"/>
                                          </p:val>
                                        </p:tav>
                                        <p:tav tm="100000">
                                          <p:val>
                                            <p:strVal val="#ppt_x"/>
                                          </p:val>
                                        </p:tav>
                                      </p:tavLst>
                                    </p:anim>
                                    <p:anim calcmode="lin" valueType="num">
                                      <p:cBhvr>
                                        <p:cTn id="49" dur="1000" fill="hold"/>
                                        <p:tgtEl>
                                          <p:spTgt spid="382981">
                                            <p:txEl>
                                              <p:pRg st="1" end="1"/>
                                            </p:txEl>
                                          </p:spTgt>
                                        </p:tgtEl>
                                        <p:attrNameLst>
                                          <p:attrName>ppt_y</p:attrName>
                                        </p:attrNameLst>
                                      </p:cBhvr>
                                      <p:tavLst>
                                        <p:tav tm="0">
                                          <p:val>
                                            <p:strVal val="#ppt_y"/>
                                          </p:val>
                                        </p:tav>
                                        <p:tav tm="100000">
                                          <p:val>
                                            <p:strVal val="#ppt_y"/>
                                          </p:val>
                                        </p:tav>
                                      </p:tavLst>
                                    </p:anim>
                                  </p:childTnLst>
                                </p:cTn>
                              </p:par>
                              <p:par>
                                <p:cTn id="50" presetID="40" presetClass="entr" presetSubtype="0" fill="hold" nodeType="withEffect">
                                  <p:stCondLst>
                                    <p:cond delay="0"/>
                                  </p:stCondLst>
                                  <p:iterate type="lt">
                                    <p:tmPct val="10000"/>
                                  </p:iterate>
                                  <p:childTnLst>
                                    <p:set>
                                      <p:cBhvr>
                                        <p:cTn id="51" dur="1" fill="hold">
                                          <p:stCondLst>
                                            <p:cond delay="0"/>
                                          </p:stCondLst>
                                        </p:cTn>
                                        <p:tgtEl>
                                          <p:spTgt spid="382981">
                                            <p:txEl>
                                              <p:pRg st="2" end="2"/>
                                            </p:txEl>
                                          </p:spTgt>
                                        </p:tgtEl>
                                        <p:attrNameLst>
                                          <p:attrName>style.visibility</p:attrName>
                                        </p:attrNameLst>
                                      </p:cBhvr>
                                      <p:to>
                                        <p:strVal val="visible"/>
                                      </p:to>
                                    </p:set>
                                    <p:animEffect transition="in" filter="fade">
                                      <p:cBhvr>
                                        <p:cTn id="52" dur="1000"/>
                                        <p:tgtEl>
                                          <p:spTgt spid="382981">
                                            <p:txEl>
                                              <p:pRg st="2" end="2"/>
                                            </p:txEl>
                                          </p:spTgt>
                                        </p:tgtEl>
                                      </p:cBhvr>
                                    </p:animEffect>
                                    <p:anim calcmode="lin" valueType="num">
                                      <p:cBhvr>
                                        <p:cTn id="53" dur="1000" fill="hold"/>
                                        <p:tgtEl>
                                          <p:spTgt spid="382981">
                                            <p:txEl>
                                              <p:pRg st="2" end="2"/>
                                            </p:txEl>
                                          </p:spTgt>
                                        </p:tgtEl>
                                        <p:attrNameLst>
                                          <p:attrName>ppt_x</p:attrName>
                                        </p:attrNameLst>
                                      </p:cBhvr>
                                      <p:tavLst>
                                        <p:tav tm="0">
                                          <p:val>
                                            <p:strVal val="#ppt_x-.1"/>
                                          </p:val>
                                        </p:tav>
                                        <p:tav tm="100000">
                                          <p:val>
                                            <p:strVal val="#ppt_x"/>
                                          </p:val>
                                        </p:tav>
                                      </p:tavLst>
                                    </p:anim>
                                    <p:anim calcmode="lin" valueType="num">
                                      <p:cBhvr>
                                        <p:cTn id="54" dur="1000" fill="hold"/>
                                        <p:tgtEl>
                                          <p:spTgt spid="382981">
                                            <p:txEl>
                                              <p:pRg st="2" end="2"/>
                                            </p:txEl>
                                          </p:spTgt>
                                        </p:tgtEl>
                                        <p:attrNameLst>
                                          <p:attrName>ppt_y</p:attrName>
                                        </p:attrNameLst>
                                      </p:cBhvr>
                                      <p:tavLst>
                                        <p:tav tm="0">
                                          <p:val>
                                            <p:strVal val="#ppt_y"/>
                                          </p:val>
                                        </p:tav>
                                        <p:tav tm="100000">
                                          <p:val>
                                            <p:strVal val="#ppt_y"/>
                                          </p:val>
                                        </p:tav>
                                      </p:tavLst>
                                    </p:anim>
                                  </p:childTnLst>
                                </p:cTn>
                              </p:par>
                              <p:par>
                                <p:cTn id="55" presetID="40" presetClass="entr" presetSubtype="0" fill="hold" nodeType="withEffect">
                                  <p:stCondLst>
                                    <p:cond delay="0"/>
                                  </p:stCondLst>
                                  <p:iterate type="lt">
                                    <p:tmPct val="10000"/>
                                  </p:iterate>
                                  <p:childTnLst>
                                    <p:set>
                                      <p:cBhvr>
                                        <p:cTn id="56" dur="1" fill="hold">
                                          <p:stCondLst>
                                            <p:cond delay="0"/>
                                          </p:stCondLst>
                                        </p:cTn>
                                        <p:tgtEl>
                                          <p:spTgt spid="382981">
                                            <p:txEl>
                                              <p:pRg st="3" end="3"/>
                                            </p:txEl>
                                          </p:spTgt>
                                        </p:tgtEl>
                                        <p:attrNameLst>
                                          <p:attrName>style.visibility</p:attrName>
                                        </p:attrNameLst>
                                      </p:cBhvr>
                                      <p:to>
                                        <p:strVal val="visible"/>
                                      </p:to>
                                    </p:set>
                                    <p:animEffect transition="in" filter="fade">
                                      <p:cBhvr>
                                        <p:cTn id="57" dur="1000"/>
                                        <p:tgtEl>
                                          <p:spTgt spid="382981">
                                            <p:txEl>
                                              <p:pRg st="3" end="3"/>
                                            </p:txEl>
                                          </p:spTgt>
                                        </p:tgtEl>
                                      </p:cBhvr>
                                    </p:animEffect>
                                    <p:anim calcmode="lin" valueType="num">
                                      <p:cBhvr>
                                        <p:cTn id="58" dur="1000" fill="hold"/>
                                        <p:tgtEl>
                                          <p:spTgt spid="382981">
                                            <p:txEl>
                                              <p:pRg st="3" end="3"/>
                                            </p:txEl>
                                          </p:spTgt>
                                        </p:tgtEl>
                                        <p:attrNameLst>
                                          <p:attrName>ppt_x</p:attrName>
                                        </p:attrNameLst>
                                      </p:cBhvr>
                                      <p:tavLst>
                                        <p:tav tm="0">
                                          <p:val>
                                            <p:strVal val="#ppt_x-.1"/>
                                          </p:val>
                                        </p:tav>
                                        <p:tav tm="100000">
                                          <p:val>
                                            <p:strVal val="#ppt_x"/>
                                          </p:val>
                                        </p:tav>
                                      </p:tavLst>
                                    </p:anim>
                                    <p:anim calcmode="lin" valueType="num">
                                      <p:cBhvr>
                                        <p:cTn id="59" dur="1000" fill="hold"/>
                                        <p:tgtEl>
                                          <p:spTgt spid="382981">
                                            <p:txEl>
                                              <p:pRg st="3" end="3"/>
                                            </p:txEl>
                                          </p:spTgt>
                                        </p:tgtEl>
                                        <p:attrNameLst>
                                          <p:attrName>ppt_y</p:attrName>
                                        </p:attrNameLst>
                                      </p:cBhvr>
                                      <p:tavLst>
                                        <p:tav tm="0">
                                          <p:val>
                                            <p:strVal val="#ppt_y"/>
                                          </p:val>
                                        </p:tav>
                                        <p:tav tm="100000">
                                          <p:val>
                                            <p:strVal val="#ppt_y"/>
                                          </p:val>
                                        </p:tav>
                                      </p:tavLst>
                                    </p:anim>
                                  </p:childTnLst>
                                </p:cTn>
                              </p:par>
                              <p:par>
                                <p:cTn id="60" presetID="40" presetClass="entr" presetSubtype="0" fill="hold" nodeType="withEffect">
                                  <p:stCondLst>
                                    <p:cond delay="0"/>
                                  </p:stCondLst>
                                  <p:iterate type="lt">
                                    <p:tmPct val="10000"/>
                                  </p:iterate>
                                  <p:childTnLst>
                                    <p:set>
                                      <p:cBhvr>
                                        <p:cTn id="61" dur="1" fill="hold">
                                          <p:stCondLst>
                                            <p:cond delay="0"/>
                                          </p:stCondLst>
                                        </p:cTn>
                                        <p:tgtEl>
                                          <p:spTgt spid="382981">
                                            <p:txEl>
                                              <p:pRg st="4" end="4"/>
                                            </p:txEl>
                                          </p:spTgt>
                                        </p:tgtEl>
                                        <p:attrNameLst>
                                          <p:attrName>style.visibility</p:attrName>
                                        </p:attrNameLst>
                                      </p:cBhvr>
                                      <p:to>
                                        <p:strVal val="visible"/>
                                      </p:to>
                                    </p:set>
                                    <p:animEffect transition="in" filter="fade">
                                      <p:cBhvr>
                                        <p:cTn id="62" dur="1000"/>
                                        <p:tgtEl>
                                          <p:spTgt spid="382981">
                                            <p:txEl>
                                              <p:pRg st="4" end="4"/>
                                            </p:txEl>
                                          </p:spTgt>
                                        </p:tgtEl>
                                      </p:cBhvr>
                                    </p:animEffect>
                                    <p:anim calcmode="lin" valueType="num">
                                      <p:cBhvr>
                                        <p:cTn id="63" dur="1000" fill="hold"/>
                                        <p:tgtEl>
                                          <p:spTgt spid="382981">
                                            <p:txEl>
                                              <p:pRg st="4" end="4"/>
                                            </p:txEl>
                                          </p:spTgt>
                                        </p:tgtEl>
                                        <p:attrNameLst>
                                          <p:attrName>ppt_x</p:attrName>
                                        </p:attrNameLst>
                                      </p:cBhvr>
                                      <p:tavLst>
                                        <p:tav tm="0">
                                          <p:val>
                                            <p:strVal val="#ppt_x-.1"/>
                                          </p:val>
                                        </p:tav>
                                        <p:tav tm="100000">
                                          <p:val>
                                            <p:strVal val="#ppt_x"/>
                                          </p:val>
                                        </p:tav>
                                      </p:tavLst>
                                    </p:anim>
                                    <p:anim calcmode="lin" valueType="num">
                                      <p:cBhvr>
                                        <p:cTn id="64" dur="1000" fill="hold"/>
                                        <p:tgtEl>
                                          <p:spTgt spid="382981">
                                            <p:txEl>
                                              <p:pRg st="4" end="4"/>
                                            </p:txEl>
                                          </p:spTgt>
                                        </p:tgtEl>
                                        <p:attrNameLst>
                                          <p:attrName>ppt_y</p:attrName>
                                        </p:attrNameLst>
                                      </p:cBhvr>
                                      <p:tavLst>
                                        <p:tav tm="0">
                                          <p:val>
                                            <p:strVal val="#ppt_y"/>
                                          </p:val>
                                        </p:tav>
                                        <p:tav tm="100000">
                                          <p:val>
                                            <p:strVal val="#ppt_y"/>
                                          </p:val>
                                        </p:tav>
                                      </p:tavLst>
                                    </p:anim>
                                  </p:childTnLst>
                                </p:cTn>
                              </p:par>
                              <p:par>
                                <p:cTn id="65" presetID="40" presetClass="entr" presetSubtype="0" fill="hold" nodeType="withEffect">
                                  <p:stCondLst>
                                    <p:cond delay="0"/>
                                  </p:stCondLst>
                                  <p:iterate type="lt">
                                    <p:tmPct val="10000"/>
                                  </p:iterate>
                                  <p:childTnLst>
                                    <p:set>
                                      <p:cBhvr>
                                        <p:cTn id="66" dur="1" fill="hold">
                                          <p:stCondLst>
                                            <p:cond delay="0"/>
                                          </p:stCondLst>
                                        </p:cTn>
                                        <p:tgtEl>
                                          <p:spTgt spid="382981">
                                            <p:txEl>
                                              <p:pRg st="5" end="5"/>
                                            </p:txEl>
                                          </p:spTgt>
                                        </p:tgtEl>
                                        <p:attrNameLst>
                                          <p:attrName>style.visibility</p:attrName>
                                        </p:attrNameLst>
                                      </p:cBhvr>
                                      <p:to>
                                        <p:strVal val="visible"/>
                                      </p:to>
                                    </p:set>
                                    <p:animEffect transition="in" filter="fade">
                                      <p:cBhvr>
                                        <p:cTn id="67" dur="1000"/>
                                        <p:tgtEl>
                                          <p:spTgt spid="382981">
                                            <p:txEl>
                                              <p:pRg st="5" end="5"/>
                                            </p:txEl>
                                          </p:spTgt>
                                        </p:tgtEl>
                                      </p:cBhvr>
                                    </p:animEffect>
                                    <p:anim calcmode="lin" valueType="num">
                                      <p:cBhvr>
                                        <p:cTn id="68" dur="1000" fill="hold"/>
                                        <p:tgtEl>
                                          <p:spTgt spid="382981">
                                            <p:txEl>
                                              <p:pRg st="5" end="5"/>
                                            </p:txEl>
                                          </p:spTgt>
                                        </p:tgtEl>
                                        <p:attrNameLst>
                                          <p:attrName>ppt_x</p:attrName>
                                        </p:attrNameLst>
                                      </p:cBhvr>
                                      <p:tavLst>
                                        <p:tav tm="0">
                                          <p:val>
                                            <p:strVal val="#ppt_x-.1"/>
                                          </p:val>
                                        </p:tav>
                                        <p:tav tm="100000">
                                          <p:val>
                                            <p:strVal val="#ppt_x"/>
                                          </p:val>
                                        </p:tav>
                                      </p:tavLst>
                                    </p:anim>
                                    <p:anim calcmode="lin" valueType="num">
                                      <p:cBhvr>
                                        <p:cTn id="69" dur="1000" fill="hold"/>
                                        <p:tgtEl>
                                          <p:spTgt spid="382981">
                                            <p:txEl>
                                              <p:pRg st="5" end="5"/>
                                            </p:txEl>
                                          </p:spTgt>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4550"/>
                            </p:stCondLst>
                            <p:childTnLst>
                              <p:par>
                                <p:cTn id="71" presetID="40" presetClass="entr" presetSubtype="0" fill="hold" nodeType="afterEffect">
                                  <p:stCondLst>
                                    <p:cond delay="0"/>
                                  </p:stCondLst>
                                  <p:iterate type="lt">
                                    <p:tmPct val="10000"/>
                                  </p:iterate>
                                  <p:childTnLst>
                                    <p:set>
                                      <p:cBhvr>
                                        <p:cTn id="72" dur="1" fill="hold">
                                          <p:stCondLst>
                                            <p:cond delay="0"/>
                                          </p:stCondLst>
                                        </p:cTn>
                                        <p:tgtEl>
                                          <p:spTgt spid="382981">
                                            <p:txEl>
                                              <p:pRg st="6" end="6"/>
                                            </p:txEl>
                                          </p:spTgt>
                                        </p:tgtEl>
                                        <p:attrNameLst>
                                          <p:attrName>style.visibility</p:attrName>
                                        </p:attrNameLst>
                                      </p:cBhvr>
                                      <p:to>
                                        <p:strVal val="visible"/>
                                      </p:to>
                                    </p:set>
                                    <p:animEffect transition="in" filter="fade">
                                      <p:cBhvr>
                                        <p:cTn id="73" dur="500"/>
                                        <p:tgtEl>
                                          <p:spTgt spid="382981">
                                            <p:txEl>
                                              <p:pRg st="6" end="6"/>
                                            </p:txEl>
                                          </p:spTgt>
                                        </p:tgtEl>
                                      </p:cBhvr>
                                    </p:animEffect>
                                    <p:anim calcmode="lin" valueType="num">
                                      <p:cBhvr>
                                        <p:cTn id="74" dur="500" fill="hold"/>
                                        <p:tgtEl>
                                          <p:spTgt spid="382981">
                                            <p:txEl>
                                              <p:pRg st="6" end="6"/>
                                            </p:txEl>
                                          </p:spTgt>
                                        </p:tgtEl>
                                        <p:attrNameLst>
                                          <p:attrName>ppt_x</p:attrName>
                                        </p:attrNameLst>
                                      </p:cBhvr>
                                      <p:tavLst>
                                        <p:tav tm="0">
                                          <p:val>
                                            <p:strVal val="#ppt_x-.1"/>
                                          </p:val>
                                        </p:tav>
                                        <p:tav tm="100000">
                                          <p:val>
                                            <p:strVal val="#ppt_x"/>
                                          </p:val>
                                        </p:tav>
                                      </p:tavLst>
                                    </p:anim>
                                    <p:anim calcmode="lin" valueType="num">
                                      <p:cBhvr>
                                        <p:cTn id="75" dur="500" fill="hold"/>
                                        <p:tgtEl>
                                          <p:spTgt spid="38298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descr="DRI_logo-tran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05000" y="1905000"/>
            <a:ext cx="5037138" cy="201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ctrTitle"/>
          </p:nvPr>
        </p:nvSpPr>
        <p:spPr/>
        <p:txBody>
          <a:bodyPr/>
          <a:lstStyle/>
          <a:p>
            <a:pPr eaLnBrk="1" hangingPunct="1"/>
            <a:endParaRPr lang="en-US" smtClean="0"/>
          </a:p>
        </p:txBody>
      </p:sp>
      <p:sp>
        <p:nvSpPr>
          <p:cNvPr id="126979" name="Rectangle 7"/>
          <p:cNvSpPr>
            <a:spLocks noGrp="1" noChangeArrowheads="1"/>
          </p:cNvSpPr>
          <p:nvPr>
            <p:ph type="subTitle" idx="1"/>
          </p:nvPr>
        </p:nvSpPr>
        <p:spPr/>
        <p:txBody>
          <a:bodyPr/>
          <a:lstStyle/>
          <a:p>
            <a:pPr eaLnBrk="1" hangingPunct="1"/>
            <a:endParaRPr lang="en-US" smtClean="0"/>
          </a:p>
        </p:txBody>
      </p:sp>
      <p:pic>
        <p:nvPicPr>
          <p:cNvPr id="126980" name="Picture 5" descr="Grand Canyon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63550" y="0"/>
            <a:ext cx="96075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28" name="Text Box 8"/>
          <p:cNvSpPr txBox="1">
            <a:spLocks noChangeArrowheads="1"/>
          </p:cNvSpPr>
          <p:nvPr/>
        </p:nvSpPr>
        <p:spPr bwMode="auto">
          <a:xfrm>
            <a:off x="-266700" y="152400"/>
            <a:ext cx="9067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r>
              <a:rPr lang="en-US" sz="4000">
                <a:solidFill>
                  <a:srgbClr val="FFFF00"/>
                </a:solidFill>
              </a:rPr>
              <a:t>Henry M. Sneath</a:t>
            </a:r>
          </a:p>
          <a:p>
            <a:r>
              <a:rPr lang="en-US" sz="4000">
                <a:solidFill>
                  <a:srgbClr val="FFFF00"/>
                </a:solidFill>
              </a:rPr>
              <a:t>Picadio Sneath Miller &amp; Norton, P.C.</a:t>
            </a:r>
          </a:p>
          <a:p>
            <a:endParaRPr lang="en-US" sz="4000">
              <a:solidFill>
                <a:srgbClr val="FFFF00"/>
              </a:solidFill>
            </a:endParaRPr>
          </a:p>
          <a:p>
            <a:endParaRPr lang="en-US" sz="4000">
              <a:solidFill>
                <a:srgbClr val="FFFF00"/>
              </a:solidFill>
            </a:endParaRPr>
          </a:p>
          <a:p>
            <a:endParaRPr lang="en-US" sz="4000">
              <a:solidFill>
                <a:srgbClr val="FFFF00"/>
              </a:solidFill>
            </a:endParaRPr>
          </a:p>
          <a:p>
            <a:r>
              <a:rPr lang="en-US" sz="4000">
                <a:solidFill>
                  <a:srgbClr val="FFFF00"/>
                </a:solidFill>
              </a:rPr>
              <a:t>Pittsburgh, Pennsylvania</a:t>
            </a:r>
          </a:p>
          <a:p>
            <a:r>
              <a:rPr lang="en-US" sz="4000">
                <a:solidFill>
                  <a:srgbClr val="FFFF00"/>
                </a:solidFill>
              </a:rPr>
              <a:t>412-288-4013 or www.psmn.com</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28"/>
                                        </p:tgtEl>
                                        <p:attrNameLst>
                                          <p:attrName>style.visibility</p:attrName>
                                        </p:attrNameLst>
                                      </p:cBhvr>
                                      <p:to>
                                        <p:strVal val="visible"/>
                                      </p:to>
                                    </p:set>
                                    <p:animEffect transition="in" filter="dissolve">
                                      <p:cBhvr>
                                        <p:cTn id="7" dur="500"/>
                                        <p:tgtEl>
                                          <p:spTgt spid="23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idx="4294967295"/>
          </p:nvPr>
        </p:nvSpPr>
        <p:spPr/>
        <p:txBody>
          <a:bodyPr lIns="91440" tIns="45720" rIns="91440" bIns="45720" anchor="b"/>
          <a:lstStyle/>
          <a:p>
            <a:pPr eaLnBrk="1" hangingPunct="1"/>
            <a:r>
              <a:rPr lang="en-US" smtClean="0"/>
              <a:t>More Sophisticated Clients</a:t>
            </a:r>
          </a:p>
        </p:txBody>
      </p:sp>
      <p:sp>
        <p:nvSpPr>
          <p:cNvPr id="3" name="Content Placeholder 2"/>
          <p:cNvSpPr>
            <a:spLocks noGrp="1"/>
          </p:cNvSpPr>
          <p:nvPr>
            <p:ph idx="4294967295"/>
          </p:nvPr>
        </p:nvSpPr>
        <p:spPr/>
        <p:txBody>
          <a:bodyPr lIns="91440" tIns="45720" rIns="91440" bIns="45720"/>
          <a:lstStyle/>
          <a:p>
            <a:pPr marL="469900" indent="-469900" eaLnBrk="1" hangingPunct="1">
              <a:lnSpc>
                <a:spcPct val="90000"/>
              </a:lnSpc>
            </a:pPr>
            <a:r>
              <a:rPr lang="en-US" smtClean="0"/>
              <a:t>“Convergence”/Consolidation</a:t>
            </a:r>
          </a:p>
          <a:p>
            <a:pPr marL="469900" indent="-469900" eaLnBrk="1" hangingPunct="1">
              <a:lnSpc>
                <a:spcPct val="90000"/>
              </a:lnSpc>
            </a:pPr>
            <a:r>
              <a:rPr lang="en-US" smtClean="0"/>
              <a:t>RFP’s</a:t>
            </a:r>
          </a:p>
          <a:p>
            <a:pPr marL="469900" indent="-469900" eaLnBrk="1" hangingPunct="1">
              <a:lnSpc>
                <a:spcPct val="90000"/>
              </a:lnSpc>
            </a:pPr>
            <a:r>
              <a:rPr lang="en-US" smtClean="0"/>
              <a:t>Purchasing agents</a:t>
            </a:r>
          </a:p>
          <a:p>
            <a:pPr marL="908050" lvl="1" indent="-436563" eaLnBrk="1" hangingPunct="1">
              <a:lnSpc>
                <a:spcPct val="90000"/>
              </a:lnSpc>
            </a:pPr>
            <a:r>
              <a:rPr lang="en-US" smtClean="0"/>
              <a:t>Procter &amp; Gamble</a:t>
            </a:r>
          </a:p>
          <a:p>
            <a:pPr marL="469900" indent="-469900" eaLnBrk="1" hangingPunct="1">
              <a:lnSpc>
                <a:spcPct val="90000"/>
              </a:lnSpc>
            </a:pPr>
            <a:r>
              <a:rPr lang="en-US" smtClean="0"/>
              <a:t>Resistance to paying for junior associates</a:t>
            </a:r>
          </a:p>
          <a:p>
            <a:pPr marL="908050" lvl="1" indent="-436563" eaLnBrk="1" hangingPunct="1">
              <a:lnSpc>
                <a:spcPct val="90000"/>
              </a:lnSpc>
            </a:pPr>
            <a:r>
              <a:rPr lang="en-US" smtClean="0"/>
              <a:t>Bank of America</a:t>
            </a:r>
          </a:p>
          <a:p>
            <a:pPr marL="469900" indent="-469900" eaLnBrk="1" hangingPunct="1">
              <a:lnSpc>
                <a:spcPct val="90000"/>
              </a:lnSpc>
            </a:pPr>
            <a:r>
              <a:rPr lang="en-US" smtClean="0"/>
              <a:t>Emphasis on diversity</a:t>
            </a:r>
          </a:p>
          <a:p>
            <a:pPr marL="908050" lvl="1" indent="-436563" eaLnBrk="1" hangingPunct="1">
              <a:lnSpc>
                <a:spcPct val="90000"/>
              </a:lnSpc>
            </a:pPr>
            <a:r>
              <a:rPr lang="en-US" smtClean="0"/>
              <a:t>Wal-Mart</a:t>
            </a:r>
          </a:p>
          <a:p>
            <a:pPr marL="469900" indent="-469900" eaLnBrk="1" hangingPunct="1">
              <a:lnSpc>
                <a:spcPct val="90000"/>
              </a:lnSpc>
            </a:pPr>
            <a:endParaRPr lang="en-US" smtClean="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54"/>
                                        </p:tgtEl>
                                        <p:attrNameLst>
                                          <p:attrName>style.visibility</p:attrName>
                                        </p:attrNameLst>
                                      </p:cBhvr>
                                      <p:to>
                                        <p:strVal val="visible"/>
                                      </p:to>
                                    </p:set>
                                    <p:animEffect transition="in" filter="dissolve">
                                      <p:cBhvr>
                                        <p:cTn id="7" dur="500"/>
                                        <p:tgtEl>
                                          <p:spTgt spid="27955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idx="4294967295"/>
          </p:nvPr>
        </p:nvSpPr>
        <p:spPr/>
        <p:txBody>
          <a:bodyPr lIns="91440" tIns="45720" rIns="91440" bIns="45720" anchor="b"/>
          <a:lstStyle/>
          <a:p>
            <a:pPr eaLnBrk="1" hangingPunct="1"/>
            <a:r>
              <a:rPr lang="en-US" smtClean="0"/>
              <a:t>Billing Model Under Stress</a:t>
            </a:r>
          </a:p>
        </p:txBody>
      </p:sp>
      <p:sp>
        <p:nvSpPr>
          <p:cNvPr id="283651" name="Content Placeholder 2"/>
          <p:cNvSpPr>
            <a:spLocks noGrp="1"/>
          </p:cNvSpPr>
          <p:nvPr>
            <p:ph idx="4294967295"/>
          </p:nvPr>
        </p:nvSpPr>
        <p:spPr/>
        <p:txBody>
          <a:bodyPr lIns="91440" tIns="45720" rIns="91440" bIns="45720"/>
          <a:lstStyle/>
          <a:p>
            <a:pPr marL="469900" indent="-469900" eaLnBrk="1" hangingPunct="1"/>
            <a:r>
              <a:rPr lang="en-US" smtClean="0"/>
              <a:t>Hourly billing is based on </a:t>
            </a:r>
            <a:r>
              <a:rPr lang="en-US" i="1" smtClean="0"/>
              <a:t>cost of production</a:t>
            </a:r>
            <a:r>
              <a:rPr lang="en-US" smtClean="0"/>
              <a:t> not </a:t>
            </a:r>
            <a:r>
              <a:rPr lang="en-US" i="1" smtClean="0"/>
              <a:t>value to client</a:t>
            </a:r>
            <a:endParaRPr lang="en-US" smtClean="0"/>
          </a:p>
          <a:p>
            <a:pPr marL="469900" indent="-469900" eaLnBrk="1" hangingPunct="1"/>
            <a:r>
              <a:rPr lang="en-US" smtClean="0"/>
              <a:t>How many hours does a stunning insight take?</a:t>
            </a:r>
          </a:p>
          <a:p>
            <a:pPr marL="469900" indent="-469900" eaLnBrk="1" hangingPunct="1"/>
            <a:r>
              <a:rPr lang="en-US" smtClean="0"/>
              <a:t>E-billing data analysis tools can enforce compliance with protocols</a:t>
            </a:r>
          </a:p>
          <a:p>
            <a:pPr marL="469900" indent="-469900" eaLnBrk="1" hangingPunct="1"/>
            <a:r>
              <a:rPr lang="en-US" smtClean="0"/>
              <a:t>Human analysis of bills can do even better:</a:t>
            </a:r>
          </a:p>
          <a:p>
            <a:pPr marL="908050" lvl="1" indent="-436563" eaLnBrk="1" hangingPunct="1"/>
            <a:r>
              <a:rPr lang="en-US" smtClean="0"/>
              <a:t>$2-million/year to save $30-million/year</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83650"/>
                                        </p:tgtEl>
                                        <p:attrNameLst>
                                          <p:attrName>style.visibility</p:attrName>
                                        </p:attrNameLst>
                                      </p:cBhvr>
                                      <p:to>
                                        <p:strVal val="visible"/>
                                      </p:to>
                                    </p:set>
                                    <p:animEffect transition="in" filter="diamond(in)">
                                      <p:cBhvr>
                                        <p:cTn id="7" dur="500"/>
                                        <p:tgtEl>
                                          <p:spTgt spid="28365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83651">
                                            <p:txEl>
                                              <p:pRg st="0" end="0"/>
                                            </p:txEl>
                                          </p:spTgt>
                                        </p:tgtEl>
                                        <p:attrNameLst>
                                          <p:attrName>style.visibility</p:attrName>
                                        </p:attrNameLst>
                                      </p:cBhvr>
                                      <p:to>
                                        <p:strVal val="visible"/>
                                      </p:to>
                                    </p:set>
                                    <p:animEffect transition="in" filter="dissolve">
                                      <p:cBhvr>
                                        <p:cTn id="11" dur="500"/>
                                        <p:tgtEl>
                                          <p:spTgt spid="283651">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283651">
                                            <p:txEl>
                                              <p:pRg st="1" end="1"/>
                                            </p:txEl>
                                          </p:spTgt>
                                        </p:tgtEl>
                                        <p:attrNameLst>
                                          <p:attrName>style.visibility</p:attrName>
                                        </p:attrNameLst>
                                      </p:cBhvr>
                                      <p:to>
                                        <p:strVal val="visible"/>
                                      </p:to>
                                    </p:set>
                                    <p:animEffect transition="in" filter="dissolve">
                                      <p:cBhvr>
                                        <p:cTn id="14" dur="500"/>
                                        <p:tgtEl>
                                          <p:spTgt spid="283651">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283651">
                                            <p:txEl>
                                              <p:pRg st="2" end="2"/>
                                            </p:txEl>
                                          </p:spTgt>
                                        </p:tgtEl>
                                        <p:attrNameLst>
                                          <p:attrName>style.visibility</p:attrName>
                                        </p:attrNameLst>
                                      </p:cBhvr>
                                      <p:to>
                                        <p:strVal val="visible"/>
                                      </p:to>
                                    </p:set>
                                    <p:animEffect transition="in" filter="dissolve">
                                      <p:cBhvr>
                                        <p:cTn id="17" dur="500"/>
                                        <p:tgtEl>
                                          <p:spTgt spid="283651">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83651">
                                            <p:txEl>
                                              <p:pRg st="3" end="3"/>
                                            </p:txEl>
                                          </p:spTgt>
                                        </p:tgtEl>
                                        <p:attrNameLst>
                                          <p:attrName>style.visibility</p:attrName>
                                        </p:attrNameLst>
                                      </p:cBhvr>
                                      <p:to>
                                        <p:strVal val="visible"/>
                                      </p:to>
                                    </p:set>
                                    <p:animEffect transition="in" filter="dissolve">
                                      <p:cBhvr>
                                        <p:cTn id="20" dur="500"/>
                                        <p:tgtEl>
                                          <p:spTgt spid="283651">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83651">
                                            <p:txEl>
                                              <p:pRg st="4" end="4"/>
                                            </p:txEl>
                                          </p:spTgt>
                                        </p:tgtEl>
                                        <p:attrNameLst>
                                          <p:attrName>style.visibility</p:attrName>
                                        </p:attrNameLst>
                                      </p:cBhvr>
                                      <p:to>
                                        <p:strVal val="visible"/>
                                      </p:to>
                                    </p:set>
                                    <p:animEffect transition="in" filter="dissolve">
                                      <p:cBhvr>
                                        <p:cTn id="23" dur="500"/>
                                        <p:tgtEl>
                                          <p:spTgt spid="283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381000"/>
            <a:ext cx="8001000" cy="838200"/>
          </a:xfrm>
        </p:spPr>
        <p:txBody>
          <a:bodyPr/>
          <a:lstStyle/>
          <a:p>
            <a:pPr eaLnBrk="1" fontAlgn="auto" hangingPunct="1">
              <a:spcAft>
                <a:spcPts val="0"/>
              </a:spcAft>
              <a:defRPr/>
            </a:pPr>
            <a:r>
              <a:rPr lang="en-US" smtClean="0"/>
              <a:t>The ACC’s “Value Challenge”</a:t>
            </a:r>
          </a:p>
        </p:txBody>
      </p:sp>
      <p:pic>
        <p:nvPicPr>
          <p:cNvPr id="56323" name="Content Placeholder 4" descr="accVC.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7913688" cy="4978400"/>
          </a:xfrm>
        </p:spPr>
      </p:pic>
    </p:spTree>
  </p:cSld>
  <p:clrMapOvr>
    <a:masterClrMapping/>
  </p:clrMapOvr>
  <p:transition>
    <p:dissolve/>
  </p:transition>
  <p:timing>
    <p:tnLst>
      <p:par>
        <p:cTn id="1" dur="indefinite" restart="never" nodeType="tmRoot"/>
      </p:par>
    </p:tnLst>
  </p:timing>
</p:sld>
</file>

<file path=ppt/theme/_rels/theme7.xml.rels>&#65279;<?xml version="1.0" encoding="UTF-8" standalone="yes"?>
<Relationships xmlns="http://schemas.openxmlformats.org/package/2006/relationships">
  <Relationship Id="rId2" Type="http://schemas.openxmlformats.org/officeDocument/2006/relationships/image" Target="../media/image6.jpeg" />
  <Relationship Id="rId1" Type="http://schemas.openxmlformats.org/officeDocument/2006/relationships/image" Target="../media/image5.jpeg" />
</Relationships>
</file>

<file path=ppt/theme/_rels/theme8.xml.rels>&#65279;<?xml version="1.0" encoding="UTF-8" standalone="yes"?>
<Relationships xmlns="http://schemas.openxmlformats.org/package/2006/relationships">
  <Relationship Id="rId1" Type="http://schemas.openxmlformats.org/officeDocument/2006/relationships/image" Target="../media/image7.jpeg" />
</Relationships>
</file>

<file path=ppt/theme/_rels/theme9.xml.rels>&#65279;<?xml version="1.0" encoding="UTF-8" standalone="yes"?>
<Relationships xmlns="http://schemas.openxmlformats.org/package/2006/relationships">
  <Relationship Id="rId1" Type="http://schemas.openxmlformats.org/officeDocument/2006/relationships/image" Target="../media/image8.jpeg" />
</Relationships>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nancial Overview">
  <a:themeElements>
    <a:clrScheme name="Financial Overview 1">
      <a:dk1>
        <a:srgbClr val="000000"/>
      </a:dk1>
      <a:lt1>
        <a:srgbClr val="006666"/>
      </a:lt1>
      <a:dk2>
        <a:srgbClr val="FFFFFF"/>
      </a:dk2>
      <a:lt2>
        <a:srgbClr val="969696"/>
      </a:lt2>
      <a:accent1>
        <a:srgbClr val="99FFCC"/>
      </a:accent1>
      <a:accent2>
        <a:srgbClr val="00CCCC"/>
      </a:accent2>
      <a:accent3>
        <a:srgbClr val="AAB8B8"/>
      </a:accent3>
      <a:accent4>
        <a:srgbClr val="000000"/>
      </a:accent4>
      <a:accent5>
        <a:srgbClr val="CAFFE2"/>
      </a:accent5>
      <a:accent6>
        <a:srgbClr val="00B9B9"/>
      </a:accent6>
      <a:hlink>
        <a:srgbClr val="CCCCFF"/>
      </a:hlink>
      <a:folHlink>
        <a:srgbClr val="A3BABA"/>
      </a:folHlink>
    </a:clrScheme>
    <a:fontScheme name="Financial Overview">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inancial Overview 1">
        <a:dk1>
          <a:srgbClr val="000000"/>
        </a:dk1>
        <a:lt1>
          <a:srgbClr val="006666"/>
        </a:lt1>
        <a:dk2>
          <a:srgbClr val="FFFFFF"/>
        </a:dk2>
        <a:lt2>
          <a:srgbClr val="969696"/>
        </a:lt2>
        <a:accent1>
          <a:srgbClr val="99FFCC"/>
        </a:accent1>
        <a:accent2>
          <a:srgbClr val="00CCCC"/>
        </a:accent2>
        <a:accent3>
          <a:srgbClr val="AAB8B8"/>
        </a:accent3>
        <a:accent4>
          <a:srgbClr val="000000"/>
        </a:accent4>
        <a:accent5>
          <a:srgbClr val="CAFFE2"/>
        </a:accent5>
        <a:accent6>
          <a:srgbClr val="00B9B9"/>
        </a:accent6>
        <a:hlink>
          <a:srgbClr val="CCCCFF"/>
        </a:hlink>
        <a:folHlink>
          <a:srgbClr val="A3BABA"/>
        </a:folHlink>
      </a:clrScheme>
      <a:clrMap bg1="lt1" tx1="dk1" bg2="lt2" tx2="dk2" accent1="accent1" accent2="accent2" accent3="accent3" accent4="accent4" accent5="accent5" accent6="accent6" hlink="hlink" folHlink="folHlink"/>
    </a:extraClrScheme>
    <a:extraClrScheme>
      <a:clrScheme name="Financial Overview 2">
        <a:dk1>
          <a:srgbClr val="000000"/>
        </a:dk1>
        <a:lt1>
          <a:srgbClr val="FFFFCC"/>
        </a:lt1>
        <a:dk2>
          <a:srgbClr val="000000"/>
        </a:dk2>
        <a:lt2>
          <a:srgbClr val="808000"/>
        </a:lt2>
        <a:accent1>
          <a:srgbClr val="669900"/>
        </a:accent1>
        <a:accent2>
          <a:srgbClr val="800000"/>
        </a:accent2>
        <a:accent3>
          <a:srgbClr val="FFFFE2"/>
        </a:accent3>
        <a:accent4>
          <a:srgbClr val="000000"/>
        </a:accent4>
        <a:accent5>
          <a:srgbClr val="B8CAAA"/>
        </a:accent5>
        <a:accent6>
          <a:srgbClr val="730000"/>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Financial Overview 3">
        <a:dk1>
          <a:srgbClr val="000000"/>
        </a:dk1>
        <a:lt1>
          <a:srgbClr val="FFFFFF"/>
        </a:lt1>
        <a:dk2>
          <a:srgbClr val="B2B2B2"/>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Financial Overview 4">
        <a:dk1>
          <a:srgbClr val="000000"/>
        </a:dk1>
        <a:lt1>
          <a:srgbClr val="336699"/>
        </a:lt1>
        <a:dk2>
          <a:srgbClr val="FFFFFF"/>
        </a:dk2>
        <a:lt2>
          <a:srgbClr val="6F9FCF"/>
        </a:lt2>
        <a:accent1>
          <a:srgbClr val="336633"/>
        </a:accent1>
        <a:accent2>
          <a:srgbClr val="00FFFF"/>
        </a:accent2>
        <a:accent3>
          <a:srgbClr val="ADB8CA"/>
        </a:accent3>
        <a:accent4>
          <a:srgbClr val="000000"/>
        </a:accent4>
        <a:accent5>
          <a:srgbClr val="ADB8AD"/>
        </a:accent5>
        <a:accent6>
          <a:srgbClr val="00E7E7"/>
        </a:accent6>
        <a:hlink>
          <a:srgbClr val="009999"/>
        </a:hlink>
        <a:folHlink>
          <a:srgbClr val="9CBCD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7.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themeOverride>
</file>

<file path=ppt/theme/themeOverride3.xml><?xml version="1.0" encoding="utf-8"?>
<a:themeOverride xmlns:a="http://schemas.openxmlformats.org/drawingml/2006/main">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themeOverride>
</file>

<file path=ppt/theme/themeOverride4.xml><?xml version="1.0" encoding="utf-8"?>
<a:themeOverride xmlns:a="http://schemas.openxmlformats.org/drawingml/2006/main">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themeOverride>
</file>

<file path=docProps/app.xml><?xml version="1.0" encoding="utf-8"?>
<Properties xmlns="http://schemas.openxmlformats.org/officeDocument/2006/extended-properties" xmlns:vt="http://schemas.openxmlformats.org/officeDocument/2006/docPropsVTypes">
  <Words>1759</Words>
  <Application>Microsoft Office PowerPoint</Application>
  <PresentationFormat>On-screen Show (4:3)</PresentationFormat>
  <Paragraphs>355</Paragraphs>
  <Slides>63</Slides>
  <Notes>7</Notes>
  <HiddenSlides>0</HiddenSlides>
  <MMClips>0</MMClips>
  <ScaleCrop>false</ScaleCrop>
  <HeadingPairs>
    <vt:vector size="4" baseType="variant">
      <vt:variant>
        <vt:lpstr>Theme</vt:lpstr>
      </vt:variant>
      <vt:variant>
        <vt:i4>11</vt:i4>
      </vt:variant>
      <vt:variant>
        <vt:lpstr>Slide Titles</vt:lpstr>
      </vt:variant>
      <vt:variant>
        <vt:i4>63</vt:i4>
      </vt:variant>
    </vt:vector>
  </HeadingPairs>
  <TitlesOfParts>
    <vt:vector size="74" baseType="lpstr">
      <vt:lpstr>Shimmer</vt:lpstr>
      <vt:lpstr>Default Design</vt:lpstr>
      <vt:lpstr>Financial Overview</vt:lpstr>
      <vt:lpstr>Business Plan</vt:lpstr>
      <vt:lpstr>Refined</vt:lpstr>
      <vt:lpstr>Horizon</vt:lpstr>
      <vt:lpstr>Trek</vt:lpstr>
      <vt:lpstr>Perspective</vt:lpstr>
      <vt:lpstr>Urban</vt:lpstr>
      <vt:lpstr>1_Default Design</vt:lpstr>
      <vt:lpstr>1_Technic</vt:lpstr>
      <vt:lpstr>Transforming Your Practice</vt:lpstr>
      <vt:lpstr>Trial Lawyer</vt:lpstr>
      <vt:lpstr>Planning</vt:lpstr>
      <vt:lpstr>Execution</vt:lpstr>
      <vt:lpstr>The Disconnect…</vt:lpstr>
      <vt:lpstr>Our Environment</vt:lpstr>
      <vt:lpstr>More Sophisticated Clients</vt:lpstr>
      <vt:lpstr>Billing Model Under Stress</vt:lpstr>
      <vt:lpstr>The ACC’s “Value Challenge”</vt:lpstr>
      <vt:lpstr>Small to Medium Sized Firm Perspective: Competition Skills</vt:lpstr>
      <vt:lpstr>Small to Medium Sized Firm Perspective: Business/Management</vt:lpstr>
      <vt:lpstr>Law Firm Self Evaluation</vt:lpstr>
      <vt:lpstr>PowerPoint Presentation</vt:lpstr>
      <vt:lpstr>Execution</vt:lpstr>
      <vt:lpstr>Litigation in Utah</vt:lpstr>
      <vt:lpstr>PowerPoint Presentation</vt:lpstr>
      <vt:lpstr>What Do You Want?</vt:lpstr>
      <vt:lpstr>When is it Time?</vt:lpstr>
      <vt:lpstr>Price Of Change</vt:lpstr>
      <vt:lpstr>Sell Your Strengths</vt:lpstr>
      <vt:lpstr>PowerPoint Presentation</vt:lpstr>
      <vt:lpstr>Strategy Means Saying No</vt:lpstr>
      <vt:lpstr>Strategic Plan - Practical</vt:lpstr>
      <vt:lpstr>Existing Clients - Insurers</vt:lpstr>
      <vt:lpstr>Life, Health &amp; Disability</vt:lpstr>
      <vt:lpstr>Commercial Liability: Coverage Part B Claims</vt:lpstr>
      <vt:lpstr>High End Torts and Claims</vt:lpstr>
      <vt:lpstr>Typical Federal Court Case Docket – Commercial Cases</vt:lpstr>
      <vt:lpstr>Typical Federal Court Torts Docket</vt:lpstr>
      <vt:lpstr>UTAH – 2018 &amp; 2019</vt:lpstr>
      <vt:lpstr>Essential Tools</vt:lpstr>
      <vt:lpstr>Easy Changes - Organizations</vt:lpstr>
      <vt:lpstr>Easy Changes - Personal</vt:lpstr>
      <vt:lpstr>Tougher Changes</vt:lpstr>
      <vt:lpstr>Toughest Changes</vt:lpstr>
      <vt:lpstr>Your Firm’s Brand </vt:lpstr>
      <vt:lpstr>PowerPoint Presentation</vt:lpstr>
      <vt:lpstr>Succession Planning</vt:lpstr>
      <vt:lpstr>Websites</vt:lpstr>
      <vt:lpstr>Websites</vt:lpstr>
      <vt:lpstr>PowerPoint Presentation</vt:lpstr>
      <vt:lpstr>Your Site as Destination </vt:lpstr>
      <vt:lpstr>PowerPoint Presentation</vt:lpstr>
      <vt:lpstr>PowerPoint Presentation</vt:lpstr>
      <vt:lpstr>PowerPoint Presentation</vt:lpstr>
      <vt:lpstr>PowerPoint Presentation</vt:lpstr>
      <vt:lpstr>Blogs Boost Ratings</vt:lpstr>
      <vt:lpstr>YouTube Channel</vt:lpstr>
      <vt:lpstr>Facebook (Business and Personal)</vt:lpstr>
      <vt:lpstr>LinkedIn (Business and Personal)</vt:lpstr>
      <vt:lpstr>Twitter </vt:lpstr>
      <vt:lpstr>Avvo</vt:lpstr>
      <vt:lpstr>Unclaimed Spots</vt:lpstr>
      <vt:lpstr>Super Lawyers Pittsburgh</vt:lpstr>
      <vt:lpstr>Hosting Service</vt:lpstr>
      <vt:lpstr>PowerPoint Presentation</vt:lpstr>
      <vt:lpstr>Search Term Strategy</vt:lpstr>
      <vt:lpstr>PowerPoint Presentation</vt:lpstr>
      <vt:lpstr>Tests</vt:lpstr>
      <vt:lpstr>Other Tools</vt:lpstr>
      <vt:lpstr>Profile Web Sites – Use Them</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